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60" r:id="rId3"/>
    <p:sldId id="269" r:id="rId4"/>
    <p:sldId id="266" r:id="rId5"/>
    <p:sldId id="258" r:id="rId6"/>
    <p:sldId id="279" r:id="rId7"/>
    <p:sldId id="272" r:id="rId8"/>
    <p:sldId id="271" r:id="rId9"/>
    <p:sldId id="268" r:id="rId10"/>
    <p:sldId id="257" r:id="rId11"/>
    <p:sldId id="285" r:id="rId12"/>
    <p:sldId id="261" r:id="rId13"/>
    <p:sldId id="265" r:id="rId14"/>
    <p:sldId id="280" r:id="rId15"/>
    <p:sldId id="270" r:id="rId16"/>
    <p:sldId id="278" r:id="rId17"/>
    <p:sldId id="263" r:id="rId18"/>
    <p:sldId id="262" r:id="rId19"/>
    <p:sldId id="283" r:id="rId20"/>
  </p:sldIdLst>
  <p:sldSz cx="9144000" cy="5143500" type="screen16x9"/>
  <p:notesSz cx="6858000" cy="9144000"/>
  <p:embeddedFontLst>
    <p:embeddedFont>
      <p:font typeface="Advent Pro" panose="020B060402020202020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edero" panose="020B0604020202020204" charset="0"/>
      <p:regular r:id="rId28"/>
    </p:embeddedFont>
    <p:embeddedFont>
      <p:font typeface="Oxanium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81F820-0A96-432C-9437-0DB7072CC109}">
  <a:tblStyle styleId="{2181F820-0A96-432C-9437-0DB7072CC1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23a4e2104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23a4e2104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123a4e2104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123a4e21041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94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23a4e2104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23a4e21041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123a4e2104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123a4e2104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g123a4e21041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8" name="Google Shape;4688;g123a4e21041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g123a4e21041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3" name="Google Shape;2833;g123a4e21041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g123a4e21041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2" name="Google Shape;4442;g123a4e21041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23a4e2104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123a4e2104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23a4e21041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23a4e21041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Google Shape;5146;g123e2f56c84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7" name="Google Shape;5147;g123e2f56c84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123a4e2104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123a4e21041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123a4e2104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123a4e2104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33085ef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233085ef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g123a4e21041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7" name="Google Shape;4637;g123a4e21041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123a4e2104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123a4e2104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123a4e2104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123a4e2104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37975" y="634400"/>
            <a:ext cx="3420900" cy="2267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37975" y="3100350"/>
            <a:ext cx="3420900" cy="74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3065">
            <a:off x="6789883" y="3493602"/>
            <a:ext cx="2085513" cy="2404850"/>
            <a:chOff x="7107725" y="3556750"/>
            <a:chExt cx="1861988" cy="214709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107725" y="3556750"/>
              <a:ext cx="1861988" cy="2147098"/>
              <a:chOff x="7107725" y="3556750"/>
              <a:chExt cx="1861988" cy="2147098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7107725" y="4089114"/>
                <a:ext cx="1374382" cy="1614735"/>
              </a:xfrm>
              <a:custGeom>
                <a:avLst/>
                <a:gdLst/>
                <a:ahLst/>
                <a:cxnLst/>
                <a:rect l="l" t="t" r="r" b="b"/>
                <a:pathLst>
                  <a:path w="19316" h="22694" extrusionOk="0">
                    <a:moveTo>
                      <a:pt x="19052" y="12520"/>
                    </a:moveTo>
                    <a:cubicBezTo>
                      <a:pt x="18769" y="10064"/>
                      <a:pt x="18168" y="7552"/>
                      <a:pt x="16627" y="5616"/>
                    </a:cubicBezTo>
                    <a:cubicBezTo>
                      <a:pt x="14522" y="2975"/>
                      <a:pt x="11066" y="1853"/>
                      <a:pt x="7812" y="863"/>
                    </a:cubicBezTo>
                    <a:cubicBezTo>
                      <a:pt x="8816" y="3024"/>
                      <a:pt x="10849" y="4495"/>
                      <a:pt x="12747" y="5951"/>
                    </a:cubicBezTo>
                    <a:cubicBezTo>
                      <a:pt x="14644" y="7407"/>
                      <a:pt x="16580" y="9081"/>
                      <a:pt x="17219" y="11376"/>
                    </a:cubicBezTo>
                    <a:cubicBezTo>
                      <a:pt x="15667" y="9933"/>
                      <a:pt x="13368" y="9687"/>
                      <a:pt x="11383" y="8917"/>
                    </a:cubicBezTo>
                    <a:cubicBezTo>
                      <a:pt x="7084" y="7252"/>
                      <a:pt x="4336" y="3167"/>
                      <a:pt x="760" y="288"/>
                    </a:cubicBezTo>
                    <a:cubicBezTo>
                      <a:pt x="578" y="142"/>
                      <a:pt x="306" y="0"/>
                      <a:pt x="133" y="159"/>
                    </a:cubicBezTo>
                    <a:cubicBezTo>
                      <a:pt x="0" y="281"/>
                      <a:pt x="37" y="494"/>
                      <a:pt x="84" y="667"/>
                    </a:cubicBezTo>
                    <a:cubicBezTo>
                      <a:pt x="571" y="2406"/>
                      <a:pt x="1130" y="4122"/>
                      <a:pt x="1763" y="5817"/>
                    </a:cubicBezTo>
                    <a:cubicBezTo>
                      <a:pt x="2212" y="7016"/>
                      <a:pt x="2720" y="8238"/>
                      <a:pt x="3635" y="9142"/>
                    </a:cubicBezTo>
                    <a:cubicBezTo>
                      <a:pt x="5145" y="10636"/>
                      <a:pt x="7454" y="10975"/>
                      <a:pt x="9598" y="11040"/>
                    </a:cubicBezTo>
                    <a:cubicBezTo>
                      <a:pt x="11741" y="11102"/>
                      <a:pt x="13974" y="10989"/>
                      <a:pt x="15929" y="11844"/>
                    </a:cubicBezTo>
                    <a:cubicBezTo>
                      <a:pt x="12822" y="12712"/>
                      <a:pt x="9235" y="11666"/>
                      <a:pt x="6452" y="13298"/>
                    </a:cubicBezTo>
                    <a:cubicBezTo>
                      <a:pt x="4965" y="14171"/>
                      <a:pt x="3977" y="15679"/>
                      <a:pt x="3181" y="17198"/>
                    </a:cubicBezTo>
                    <a:cubicBezTo>
                      <a:pt x="2263" y="18951"/>
                      <a:pt x="1524" y="20792"/>
                      <a:pt x="980" y="22693"/>
                    </a:cubicBezTo>
                    <a:lnTo>
                      <a:pt x="6679" y="17168"/>
                    </a:lnTo>
                    <a:cubicBezTo>
                      <a:pt x="7988" y="15899"/>
                      <a:pt x="9350" y="14597"/>
                      <a:pt x="11060" y="13963"/>
                    </a:cubicBezTo>
                    <a:cubicBezTo>
                      <a:pt x="12331" y="13494"/>
                      <a:pt x="13710" y="13426"/>
                      <a:pt x="15061" y="13363"/>
                    </a:cubicBezTo>
                    <a:cubicBezTo>
                      <a:pt x="15723" y="13332"/>
                      <a:pt x="16402" y="13302"/>
                      <a:pt x="17032" y="13501"/>
                    </a:cubicBezTo>
                    <a:cubicBezTo>
                      <a:pt x="17662" y="13698"/>
                      <a:pt x="18244" y="14173"/>
                      <a:pt x="18373" y="14815"/>
                    </a:cubicBezTo>
                    <a:lnTo>
                      <a:pt x="19315" y="14103"/>
                    </a:lnTo>
                    <a:lnTo>
                      <a:pt x="18877" y="13730"/>
                    </a:ln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117046" y="4094806"/>
                <a:ext cx="800537" cy="62877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8837" extrusionOk="0">
                    <a:moveTo>
                      <a:pt x="11251" y="8837"/>
                    </a:moveTo>
                    <a:cubicBezTo>
                      <a:pt x="10971" y="8723"/>
                      <a:pt x="10690" y="8613"/>
                      <a:pt x="10414" y="8491"/>
                    </a:cubicBezTo>
                    <a:cubicBezTo>
                      <a:pt x="10146" y="8353"/>
                      <a:pt x="9870" y="8228"/>
                      <a:pt x="9606" y="8081"/>
                    </a:cubicBezTo>
                    <a:lnTo>
                      <a:pt x="9217" y="7851"/>
                    </a:lnTo>
                    <a:cubicBezTo>
                      <a:pt x="9086" y="7774"/>
                      <a:pt x="8955" y="7701"/>
                      <a:pt x="8831" y="7613"/>
                    </a:cubicBezTo>
                    <a:lnTo>
                      <a:pt x="8454" y="7362"/>
                    </a:lnTo>
                    <a:lnTo>
                      <a:pt x="8266" y="7234"/>
                    </a:lnTo>
                    <a:lnTo>
                      <a:pt x="8082" y="7100"/>
                    </a:lnTo>
                    <a:cubicBezTo>
                      <a:pt x="7105" y="6390"/>
                      <a:pt x="6208" y="5574"/>
                      <a:pt x="5337" y="4742"/>
                    </a:cubicBezTo>
                    <a:cubicBezTo>
                      <a:pt x="4471" y="3900"/>
                      <a:pt x="3629" y="3036"/>
                      <a:pt x="2769" y="2191"/>
                    </a:cubicBezTo>
                    <a:cubicBezTo>
                      <a:pt x="2341" y="1769"/>
                      <a:pt x="1905" y="1354"/>
                      <a:pt x="1456" y="950"/>
                    </a:cubicBezTo>
                    <a:cubicBezTo>
                      <a:pt x="1238" y="743"/>
                      <a:pt x="1004" y="554"/>
                      <a:pt x="777" y="355"/>
                    </a:cubicBezTo>
                    <a:cubicBezTo>
                      <a:pt x="664" y="257"/>
                      <a:pt x="554" y="151"/>
                      <a:pt x="421" y="85"/>
                    </a:cubicBezTo>
                    <a:cubicBezTo>
                      <a:pt x="355" y="46"/>
                      <a:pt x="283" y="23"/>
                      <a:pt x="210" y="15"/>
                    </a:cubicBezTo>
                    <a:cubicBezTo>
                      <a:pt x="133" y="6"/>
                      <a:pt x="58" y="29"/>
                      <a:pt x="0" y="79"/>
                    </a:cubicBezTo>
                    <a:cubicBezTo>
                      <a:pt x="58" y="27"/>
                      <a:pt x="133" y="1"/>
                      <a:pt x="210" y="6"/>
                    </a:cubicBezTo>
                    <a:cubicBezTo>
                      <a:pt x="287" y="11"/>
                      <a:pt x="360" y="32"/>
                      <a:pt x="428" y="67"/>
                    </a:cubicBezTo>
                    <a:cubicBezTo>
                      <a:pt x="568" y="133"/>
                      <a:pt x="681" y="236"/>
                      <a:pt x="798" y="329"/>
                    </a:cubicBezTo>
                    <a:cubicBezTo>
                      <a:pt x="1030" y="521"/>
                      <a:pt x="1271" y="704"/>
                      <a:pt x="1496" y="905"/>
                    </a:cubicBezTo>
                    <a:cubicBezTo>
                      <a:pt x="1954" y="1299"/>
                      <a:pt x="2397" y="1708"/>
                      <a:pt x="2835" y="2125"/>
                    </a:cubicBezTo>
                    <a:cubicBezTo>
                      <a:pt x="3708" y="2956"/>
                      <a:pt x="4549" y="3820"/>
                      <a:pt x="5420" y="4653"/>
                    </a:cubicBezTo>
                    <a:cubicBezTo>
                      <a:pt x="6283" y="5492"/>
                      <a:pt x="7178" y="6302"/>
                      <a:pt x="8138" y="7025"/>
                    </a:cubicBezTo>
                    <a:cubicBezTo>
                      <a:pt x="9100" y="7749"/>
                      <a:pt x="10133" y="8378"/>
                      <a:pt x="11251" y="88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77494" y="3556750"/>
                <a:ext cx="1692220" cy="1676566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3563" extrusionOk="0">
                    <a:moveTo>
                      <a:pt x="17525" y="22580"/>
                    </a:moveTo>
                    <a:cubicBezTo>
                      <a:pt x="19555" y="21166"/>
                      <a:pt x="21480" y="19445"/>
                      <a:pt x="22454" y="17170"/>
                    </a:cubicBezTo>
                    <a:cubicBezTo>
                      <a:pt x="23782" y="14065"/>
                      <a:pt x="23131" y="10490"/>
                      <a:pt x="22459" y="7156"/>
                    </a:cubicBezTo>
                    <a:cubicBezTo>
                      <a:pt x="21031" y="9064"/>
                      <a:pt x="20702" y="11553"/>
                      <a:pt x="20319" y="13913"/>
                    </a:cubicBezTo>
                    <a:cubicBezTo>
                      <a:pt x="19939" y="16275"/>
                      <a:pt x="19382" y="18773"/>
                      <a:pt x="17662" y="20424"/>
                    </a:cubicBezTo>
                    <a:cubicBezTo>
                      <a:pt x="18198" y="18373"/>
                      <a:pt x="17324" y="16231"/>
                      <a:pt x="17060" y="14117"/>
                    </a:cubicBezTo>
                    <a:cubicBezTo>
                      <a:pt x="16489" y="9544"/>
                      <a:pt x="18783" y="5187"/>
                      <a:pt x="19623" y="673"/>
                    </a:cubicBezTo>
                    <a:cubicBezTo>
                      <a:pt x="19665" y="444"/>
                      <a:pt x="19661" y="137"/>
                      <a:pt x="19439" y="60"/>
                    </a:cubicBezTo>
                    <a:cubicBezTo>
                      <a:pt x="19268" y="1"/>
                      <a:pt x="19097" y="133"/>
                      <a:pt x="18968" y="259"/>
                    </a:cubicBezTo>
                    <a:cubicBezTo>
                      <a:pt x="17668" y="1511"/>
                      <a:pt x="16423" y="2818"/>
                      <a:pt x="15233" y="4178"/>
                    </a:cubicBezTo>
                    <a:cubicBezTo>
                      <a:pt x="14388" y="5142"/>
                      <a:pt x="13552" y="6170"/>
                      <a:pt x="13190" y="7402"/>
                    </a:cubicBezTo>
                    <a:cubicBezTo>
                      <a:pt x="12590" y="9441"/>
                      <a:pt x="13387" y="11633"/>
                      <a:pt x="14348" y="13552"/>
                    </a:cubicBezTo>
                    <a:cubicBezTo>
                      <a:pt x="15308" y="15470"/>
                      <a:pt x="16465" y="17380"/>
                      <a:pt x="16640" y="19508"/>
                    </a:cubicBezTo>
                    <a:cubicBezTo>
                      <a:pt x="14402" y="17184"/>
                      <a:pt x="13623" y="13529"/>
                      <a:pt x="10867" y="11855"/>
                    </a:cubicBezTo>
                    <a:cubicBezTo>
                      <a:pt x="9394" y="10958"/>
                      <a:pt x="7597" y="10804"/>
                      <a:pt x="5881" y="10823"/>
                    </a:cubicBezTo>
                    <a:cubicBezTo>
                      <a:pt x="3904" y="10846"/>
                      <a:pt x="1933" y="11070"/>
                      <a:pt x="1" y="11490"/>
                    </a:cubicBezTo>
                    <a:lnTo>
                      <a:pt x="7568" y="13891"/>
                    </a:lnTo>
                    <a:cubicBezTo>
                      <a:pt x="9305" y="14442"/>
                      <a:pt x="11096" y="15023"/>
                      <a:pt x="12466" y="16230"/>
                    </a:cubicBezTo>
                    <a:cubicBezTo>
                      <a:pt x="13484" y="17125"/>
                      <a:pt x="14196" y="18307"/>
                      <a:pt x="14892" y="19466"/>
                    </a:cubicBezTo>
                    <a:cubicBezTo>
                      <a:pt x="15233" y="20035"/>
                      <a:pt x="15580" y="20618"/>
                      <a:pt x="15706" y="21267"/>
                    </a:cubicBezTo>
                    <a:cubicBezTo>
                      <a:pt x="15830" y="21915"/>
                      <a:pt x="15686" y="22653"/>
                      <a:pt x="15182" y="23071"/>
                    </a:cubicBezTo>
                    <a:lnTo>
                      <a:pt x="16257" y="23563"/>
                    </a:lnTo>
                    <a:cubicBezTo>
                      <a:pt x="16297" y="23374"/>
                      <a:pt x="16338" y="23188"/>
                      <a:pt x="16378" y="22999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191654" y="3575179"/>
                <a:ext cx="435524" cy="945830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3293" extrusionOk="0">
                    <a:moveTo>
                      <a:pt x="6120" y="0"/>
                    </a:moveTo>
                    <a:cubicBezTo>
                      <a:pt x="5212" y="939"/>
                      <a:pt x="4324" y="1894"/>
                      <a:pt x="3455" y="2866"/>
                    </a:cubicBezTo>
                    <a:cubicBezTo>
                      <a:pt x="3022" y="3355"/>
                      <a:pt x="2589" y="3842"/>
                      <a:pt x="2170" y="4341"/>
                    </a:cubicBezTo>
                    <a:cubicBezTo>
                      <a:pt x="1753" y="4839"/>
                      <a:pt x="1351" y="5349"/>
                      <a:pt x="1025" y="5902"/>
                    </a:cubicBezTo>
                    <a:cubicBezTo>
                      <a:pt x="697" y="6454"/>
                      <a:pt x="447" y="7051"/>
                      <a:pt x="335" y="7681"/>
                    </a:cubicBezTo>
                    <a:cubicBezTo>
                      <a:pt x="217" y="8307"/>
                      <a:pt x="217" y="8957"/>
                      <a:pt x="306" y="9596"/>
                    </a:cubicBezTo>
                    <a:cubicBezTo>
                      <a:pt x="398" y="10236"/>
                      <a:pt x="553" y="10868"/>
                      <a:pt x="768" y="11479"/>
                    </a:cubicBezTo>
                    <a:cubicBezTo>
                      <a:pt x="974" y="12097"/>
                      <a:pt x="1232" y="12696"/>
                      <a:pt x="1500" y="13293"/>
                    </a:cubicBezTo>
                    <a:cubicBezTo>
                      <a:pt x="880" y="12148"/>
                      <a:pt x="334" y="10933"/>
                      <a:pt x="119" y="9624"/>
                    </a:cubicBezTo>
                    <a:cubicBezTo>
                      <a:pt x="4" y="8967"/>
                      <a:pt x="0" y="8297"/>
                      <a:pt x="110" y="7639"/>
                    </a:cubicBezTo>
                    <a:cubicBezTo>
                      <a:pt x="218" y="6979"/>
                      <a:pt x="480" y="6349"/>
                      <a:pt x="817" y="5780"/>
                    </a:cubicBezTo>
                    <a:cubicBezTo>
                      <a:pt x="1157" y="5209"/>
                      <a:pt x="1568" y="4689"/>
                      <a:pt x="1995" y="4193"/>
                    </a:cubicBezTo>
                    <a:cubicBezTo>
                      <a:pt x="2426" y="3699"/>
                      <a:pt x="2865" y="3214"/>
                      <a:pt x="3315" y="2739"/>
                    </a:cubicBezTo>
                    <a:cubicBezTo>
                      <a:pt x="4210" y="1786"/>
                      <a:pt x="5146" y="873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7277494" y="4321711"/>
              <a:ext cx="773214" cy="78481"/>
            </a:xfrm>
            <a:custGeom>
              <a:avLst/>
              <a:gdLst/>
              <a:ahLst/>
              <a:cxnLst/>
              <a:rect l="l" t="t" r="r" b="b"/>
              <a:pathLst>
                <a:path w="10867" h="1103" extrusionOk="0">
                  <a:moveTo>
                    <a:pt x="10867" y="1102"/>
                  </a:moveTo>
                  <a:cubicBezTo>
                    <a:pt x="10062" y="645"/>
                    <a:pt x="9163" y="387"/>
                    <a:pt x="8254" y="258"/>
                  </a:cubicBezTo>
                  <a:cubicBezTo>
                    <a:pt x="7346" y="128"/>
                    <a:pt x="6419" y="111"/>
                    <a:pt x="5497" y="139"/>
                  </a:cubicBezTo>
                  <a:cubicBezTo>
                    <a:pt x="4576" y="158"/>
                    <a:pt x="3656" y="224"/>
                    <a:pt x="2738" y="326"/>
                  </a:cubicBezTo>
                  <a:cubicBezTo>
                    <a:pt x="2280" y="374"/>
                    <a:pt x="1823" y="434"/>
                    <a:pt x="1366" y="505"/>
                  </a:cubicBezTo>
                  <a:cubicBezTo>
                    <a:pt x="910" y="573"/>
                    <a:pt x="454" y="654"/>
                    <a:pt x="1" y="739"/>
                  </a:cubicBezTo>
                  <a:cubicBezTo>
                    <a:pt x="449" y="628"/>
                    <a:pt x="901" y="533"/>
                    <a:pt x="1357" y="448"/>
                  </a:cubicBezTo>
                  <a:cubicBezTo>
                    <a:pt x="1811" y="364"/>
                    <a:pt x="2268" y="292"/>
                    <a:pt x="2727" y="233"/>
                  </a:cubicBezTo>
                  <a:cubicBezTo>
                    <a:pt x="3645" y="113"/>
                    <a:pt x="4569" y="46"/>
                    <a:pt x="5494" y="18"/>
                  </a:cubicBezTo>
                  <a:cubicBezTo>
                    <a:pt x="6419" y="1"/>
                    <a:pt x="7351" y="15"/>
                    <a:pt x="8268" y="165"/>
                  </a:cubicBezTo>
                  <a:cubicBezTo>
                    <a:pt x="8727" y="238"/>
                    <a:pt x="9177" y="352"/>
                    <a:pt x="9617" y="500"/>
                  </a:cubicBezTo>
                  <a:cubicBezTo>
                    <a:pt x="10055" y="656"/>
                    <a:pt x="10478" y="851"/>
                    <a:pt x="10867" y="1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"/>
          <p:cNvSpPr txBox="1">
            <a:spLocks noGrp="1"/>
          </p:cNvSpPr>
          <p:nvPr>
            <p:ph type="title"/>
          </p:nvPr>
        </p:nvSpPr>
        <p:spPr>
          <a:xfrm>
            <a:off x="800100" y="597450"/>
            <a:ext cx="39531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16"/>
          <p:cNvGrpSpPr/>
          <p:nvPr/>
        </p:nvGrpSpPr>
        <p:grpSpPr>
          <a:xfrm>
            <a:off x="5331674" y="-251559"/>
            <a:ext cx="1089728" cy="1257783"/>
            <a:chOff x="5253300" y="-327840"/>
            <a:chExt cx="1177575" cy="1359177"/>
          </a:xfrm>
        </p:grpSpPr>
        <p:sp>
          <p:nvSpPr>
            <p:cNvPr id="290" name="Google Shape;290;p16"/>
            <p:cNvSpPr/>
            <p:nvPr/>
          </p:nvSpPr>
          <p:spPr>
            <a:xfrm>
              <a:off x="5253300" y="261263"/>
              <a:ext cx="1177575" cy="597600"/>
            </a:xfrm>
            <a:custGeom>
              <a:avLst/>
              <a:gdLst/>
              <a:ahLst/>
              <a:cxnLst/>
              <a:rect l="l" t="t" r="r" b="b"/>
              <a:pathLst>
                <a:path w="47103" h="23904" extrusionOk="0">
                  <a:moveTo>
                    <a:pt x="38163" y="0"/>
                  </a:moveTo>
                  <a:lnTo>
                    <a:pt x="6681" y="0"/>
                  </a:lnTo>
                  <a:cubicBezTo>
                    <a:pt x="6681" y="0"/>
                    <a:pt x="0" y="23904"/>
                    <a:pt x="23807" y="22470"/>
                  </a:cubicBezTo>
                  <a:cubicBezTo>
                    <a:pt x="47103" y="21062"/>
                    <a:pt x="39912" y="195"/>
                    <a:pt x="39912" y="195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5459775" y="286763"/>
              <a:ext cx="740325" cy="518050"/>
            </a:xfrm>
            <a:custGeom>
              <a:avLst/>
              <a:gdLst/>
              <a:ahLst/>
              <a:cxnLst/>
              <a:rect l="l" t="t" r="r" b="b"/>
              <a:pathLst>
                <a:path w="29613" h="20722" extrusionOk="0">
                  <a:moveTo>
                    <a:pt x="1" y="2745"/>
                  </a:moveTo>
                  <a:cubicBezTo>
                    <a:pt x="729" y="4082"/>
                    <a:pt x="1871" y="5150"/>
                    <a:pt x="3256" y="5758"/>
                  </a:cubicBezTo>
                  <a:lnTo>
                    <a:pt x="1215" y="6001"/>
                  </a:lnTo>
                  <a:cubicBezTo>
                    <a:pt x="1774" y="7191"/>
                    <a:pt x="2308" y="8357"/>
                    <a:pt x="2867" y="9523"/>
                  </a:cubicBezTo>
                  <a:lnTo>
                    <a:pt x="851" y="9839"/>
                  </a:lnTo>
                  <a:cubicBezTo>
                    <a:pt x="1239" y="10616"/>
                    <a:pt x="1871" y="11248"/>
                    <a:pt x="2648" y="11636"/>
                  </a:cubicBezTo>
                  <a:lnTo>
                    <a:pt x="1191" y="11612"/>
                  </a:lnTo>
                  <a:cubicBezTo>
                    <a:pt x="1628" y="12802"/>
                    <a:pt x="2381" y="13847"/>
                    <a:pt x="3401" y="14600"/>
                  </a:cubicBezTo>
                  <a:lnTo>
                    <a:pt x="2673" y="14819"/>
                  </a:lnTo>
                  <a:cubicBezTo>
                    <a:pt x="3839" y="15839"/>
                    <a:pt x="4543" y="17297"/>
                    <a:pt x="4567" y="18851"/>
                  </a:cubicBezTo>
                  <a:cubicBezTo>
                    <a:pt x="5442" y="18244"/>
                    <a:pt x="6049" y="17345"/>
                    <a:pt x="6292" y="16301"/>
                  </a:cubicBezTo>
                  <a:lnTo>
                    <a:pt x="14552" y="19410"/>
                  </a:lnTo>
                  <a:lnTo>
                    <a:pt x="13361" y="18341"/>
                  </a:lnTo>
                  <a:lnTo>
                    <a:pt x="15766" y="19191"/>
                  </a:lnTo>
                  <a:cubicBezTo>
                    <a:pt x="15499" y="19653"/>
                    <a:pt x="15402" y="20187"/>
                    <a:pt x="15523" y="20722"/>
                  </a:cubicBezTo>
                  <a:cubicBezTo>
                    <a:pt x="18147" y="19070"/>
                    <a:pt x="21038" y="17904"/>
                    <a:pt x="24074" y="17297"/>
                  </a:cubicBezTo>
                  <a:lnTo>
                    <a:pt x="20819" y="16641"/>
                  </a:lnTo>
                  <a:cubicBezTo>
                    <a:pt x="22252" y="15839"/>
                    <a:pt x="23977" y="15718"/>
                    <a:pt x="25507" y="16301"/>
                  </a:cubicBezTo>
                  <a:lnTo>
                    <a:pt x="24244" y="14041"/>
                  </a:lnTo>
                  <a:lnTo>
                    <a:pt x="26236" y="13434"/>
                  </a:lnTo>
                  <a:cubicBezTo>
                    <a:pt x="25265" y="13288"/>
                    <a:pt x="25070" y="12171"/>
                    <a:pt x="25386" y="11418"/>
                  </a:cubicBezTo>
                  <a:cubicBezTo>
                    <a:pt x="25726" y="10640"/>
                    <a:pt x="26382" y="9936"/>
                    <a:pt x="26309" y="9134"/>
                  </a:cubicBezTo>
                  <a:cubicBezTo>
                    <a:pt x="26260" y="8576"/>
                    <a:pt x="25848" y="8065"/>
                    <a:pt x="25726" y="7507"/>
                  </a:cubicBezTo>
                  <a:cubicBezTo>
                    <a:pt x="25532" y="6632"/>
                    <a:pt x="26042" y="5709"/>
                    <a:pt x="26844" y="5078"/>
                  </a:cubicBezTo>
                  <a:cubicBezTo>
                    <a:pt x="27621" y="4446"/>
                    <a:pt x="28617" y="4033"/>
                    <a:pt x="29613" y="3644"/>
                  </a:cubicBezTo>
                  <a:cubicBezTo>
                    <a:pt x="28763" y="3912"/>
                    <a:pt x="27815" y="3717"/>
                    <a:pt x="27159" y="3086"/>
                  </a:cubicBezTo>
                  <a:cubicBezTo>
                    <a:pt x="26625" y="2503"/>
                    <a:pt x="26649" y="1579"/>
                    <a:pt x="27208" y="1021"/>
                  </a:cubicBezTo>
                  <a:lnTo>
                    <a:pt x="23564" y="2308"/>
                  </a:lnTo>
                  <a:cubicBezTo>
                    <a:pt x="23200" y="1458"/>
                    <a:pt x="21864" y="1142"/>
                    <a:pt x="20795" y="1385"/>
                  </a:cubicBezTo>
                  <a:cubicBezTo>
                    <a:pt x="19726" y="1604"/>
                    <a:pt x="18876" y="2260"/>
                    <a:pt x="18074" y="2867"/>
                  </a:cubicBezTo>
                  <a:cubicBezTo>
                    <a:pt x="17928" y="1749"/>
                    <a:pt x="18657" y="583"/>
                    <a:pt x="19872" y="25"/>
                  </a:cubicBezTo>
                  <a:lnTo>
                    <a:pt x="2648" y="0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814464" y="-327840"/>
              <a:ext cx="21235" cy="597594"/>
            </a:xfrm>
            <a:custGeom>
              <a:avLst/>
              <a:gdLst/>
              <a:ahLst/>
              <a:cxnLst/>
              <a:rect l="l" t="t" r="r" b="b"/>
              <a:pathLst>
                <a:path w="802" h="13411" extrusionOk="0">
                  <a:moveTo>
                    <a:pt x="0" y="1"/>
                  </a:moveTo>
                  <a:lnTo>
                    <a:pt x="802" y="1"/>
                  </a:lnTo>
                  <a:lnTo>
                    <a:pt x="802" y="13410"/>
                  </a:lnTo>
                  <a:lnTo>
                    <a:pt x="0" y="134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935300" y="235138"/>
              <a:ext cx="188900" cy="489525"/>
            </a:xfrm>
            <a:custGeom>
              <a:avLst/>
              <a:gdLst/>
              <a:ahLst/>
              <a:cxnLst/>
              <a:rect l="l" t="t" r="r" b="b"/>
              <a:pathLst>
                <a:path w="7556" h="19581" extrusionOk="0">
                  <a:moveTo>
                    <a:pt x="7239" y="19580"/>
                  </a:moveTo>
                  <a:lnTo>
                    <a:pt x="7555" y="19410"/>
                  </a:lnTo>
                  <a:cubicBezTo>
                    <a:pt x="7069" y="18851"/>
                    <a:pt x="6778" y="15742"/>
                    <a:pt x="6486" y="12438"/>
                  </a:cubicBezTo>
                  <a:cubicBezTo>
                    <a:pt x="6049" y="7677"/>
                    <a:pt x="5563" y="2284"/>
                    <a:pt x="4203" y="802"/>
                  </a:cubicBezTo>
                  <a:cubicBezTo>
                    <a:pt x="3839" y="389"/>
                    <a:pt x="3328" y="146"/>
                    <a:pt x="2770" y="98"/>
                  </a:cubicBezTo>
                  <a:cubicBezTo>
                    <a:pt x="1434" y="1"/>
                    <a:pt x="49" y="1069"/>
                    <a:pt x="0" y="1094"/>
                  </a:cubicBezTo>
                  <a:lnTo>
                    <a:pt x="268" y="1337"/>
                  </a:lnTo>
                  <a:cubicBezTo>
                    <a:pt x="268" y="1337"/>
                    <a:pt x="1579" y="341"/>
                    <a:pt x="2745" y="438"/>
                  </a:cubicBezTo>
                  <a:cubicBezTo>
                    <a:pt x="3183" y="462"/>
                    <a:pt x="3596" y="657"/>
                    <a:pt x="3887" y="997"/>
                  </a:cubicBezTo>
                  <a:cubicBezTo>
                    <a:pt x="5175" y="2406"/>
                    <a:pt x="5685" y="7993"/>
                    <a:pt x="6098" y="12463"/>
                  </a:cubicBezTo>
                  <a:cubicBezTo>
                    <a:pt x="6462" y="16495"/>
                    <a:pt x="6705" y="18997"/>
                    <a:pt x="7239" y="195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6094400" y="711263"/>
              <a:ext cx="150650" cy="199825"/>
            </a:xfrm>
            <a:custGeom>
              <a:avLst/>
              <a:gdLst/>
              <a:ahLst/>
              <a:cxnLst/>
              <a:rect l="l" t="t" r="r" b="b"/>
              <a:pathLst>
                <a:path w="6026" h="7993" extrusionOk="0">
                  <a:moveTo>
                    <a:pt x="803" y="1"/>
                  </a:moveTo>
                  <a:cubicBezTo>
                    <a:pt x="803" y="1"/>
                    <a:pt x="6025" y="2867"/>
                    <a:pt x="4544" y="5418"/>
                  </a:cubicBezTo>
                  <a:cubicBezTo>
                    <a:pt x="3062" y="7993"/>
                    <a:pt x="1" y="1434"/>
                    <a:pt x="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6111425" y="607413"/>
              <a:ext cx="207100" cy="99625"/>
            </a:xfrm>
            <a:custGeom>
              <a:avLst/>
              <a:gdLst/>
              <a:ahLst/>
              <a:cxnLst/>
              <a:rect l="l" t="t" r="r" b="b"/>
              <a:pathLst>
                <a:path w="8284" h="3985" extrusionOk="0">
                  <a:moveTo>
                    <a:pt x="0" y="2624"/>
                  </a:moveTo>
                  <a:cubicBezTo>
                    <a:pt x="0" y="2624"/>
                    <a:pt x="948" y="462"/>
                    <a:pt x="3231" y="244"/>
                  </a:cubicBezTo>
                  <a:cubicBezTo>
                    <a:pt x="5515" y="25"/>
                    <a:pt x="8284" y="1"/>
                    <a:pt x="6632" y="1094"/>
                  </a:cubicBezTo>
                  <a:cubicBezTo>
                    <a:pt x="4980" y="2187"/>
                    <a:pt x="2235" y="3985"/>
                    <a:pt x="0" y="34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912825" y="611663"/>
              <a:ext cx="194975" cy="90525"/>
            </a:xfrm>
            <a:custGeom>
              <a:avLst/>
              <a:gdLst/>
              <a:ahLst/>
              <a:cxnLst/>
              <a:rect l="l" t="t" r="r" b="b"/>
              <a:pathLst>
                <a:path w="7799" h="3621" extrusionOk="0">
                  <a:moveTo>
                    <a:pt x="7653" y="2017"/>
                  </a:moveTo>
                  <a:cubicBezTo>
                    <a:pt x="7653" y="2017"/>
                    <a:pt x="3061" y="1"/>
                    <a:pt x="1531" y="122"/>
                  </a:cubicBezTo>
                  <a:cubicBezTo>
                    <a:pt x="1" y="219"/>
                    <a:pt x="584" y="1288"/>
                    <a:pt x="3717" y="2454"/>
                  </a:cubicBezTo>
                  <a:cubicBezTo>
                    <a:pt x="6875" y="3620"/>
                    <a:pt x="7798" y="2867"/>
                    <a:pt x="7798" y="28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6096850" y="502363"/>
              <a:ext cx="235650" cy="102650"/>
            </a:xfrm>
            <a:custGeom>
              <a:avLst/>
              <a:gdLst/>
              <a:ahLst/>
              <a:cxnLst/>
              <a:rect l="l" t="t" r="r" b="b"/>
              <a:pathLst>
                <a:path w="9426" h="4106" extrusionOk="0">
                  <a:moveTo>
                    <a:pt x="0" y="3620"/>
                  </a:moveTo>
                  <a:cubicBezTo>
                    <a:pt x="0" y="3474"/>
                    <a:pt x="3595" y="0"/>
                    <a:pt x="6510" y="608"/>
                  </a:cubicBezTo>
                  <a:cubicBezTo>
                    <a:pt x="9426" y="1239"/>
                    <a:pt x="4737" y="4106"/>
                    <a:pt x="24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5889150" y="465913"/>
              <a:ext cx="207725" cy="126350"/>
            </a:xfrm>
            <a:custGeom>
              <a:avLst/>
              <a:gdLst/>
              <a:ahLst/>
              <a:cxnLst/>
              <a:rect l="l" t="t" r="r" b="b"/>
              <a:pathLst>
                <a:path w="8309" h="5054" extrusionOk="0">
                  <a:moveTo>
                    <a:pt x="8235" y="4446"/>
                  </a:moveTo>
                  <a:cubicBezTo>
                    <a:pt x="8235" y="4325"/>
                    <a:pt x="3960" y="1"/>
                    <a:pt x="1992" y="1264"/>
                  </a:cubicBezTo>
                  <a:cubicBezTo>
                    <a:pt x="0" y="2503"/>
                    <a:pt x="6851" y="4689"/>
                    <a:pt x="8308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08955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292" y="4616"/>
                  </a:moveTo>
                  <a:cubicBezTo>
                    <a:pt x="292" y="4616"/>
                    <a:pt x="4640" y="3402"/>
                    <a:pt x="5977" y="1"/>
                  </a:cubicBezTo>
                  <a:cubicBezTo>
                    <a:pt x="3499" y="1"/>
                    <a:pt x="1191" y="1361"/>
                    <a:pt x="1" y="3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945625" y="427038"/>
              <a:ext cx="142750" cy="95375"/>
            </a:xfrm>
            <a:custGeom>
              <a:avLst/>
              <a:gdLst/>
              <a:ahLst/>
              <a:cxnLst/>
              <a:rect l="l" t="t" r="r" b="b"/>
              <a:pathLst>
                <a:path w="5710" h="3815" extrusionOk="0">
                  <a:moveTo>
                    <a:pt x="5709" y="3110"/>
                  </a:moveTo>
                  <a:cubicBezTo>
                    <a:pt x="5709" y="3110"/>
                    <a:pt x="5005" y="292"/>
                    <a:pt x="0" y="1"/>
                  </a:cubicBezTo>
                  <a:cubicBezTo>
                    <a:pt x="0" y="1"/>
                    <a:pt x="268" y="3523"/>
                    <a:pt x="5709" y="38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607922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1" y="3329"/>
                  </a:moveTo>
                  <a:cubicBezTo>
                    <a:pt x="1" y="3329"/>
                    <a:pt x="2017" y="147"/>
                    <a:pt x="5807" y="1"/>
                  </a:cubicBezTo>
                  <a:cubicBezTo>
                    <a:pt x="5807" y="1"/>
                    <a:pt x="5442" y="3936"/>
                    <a:pt x="98" y="4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918300" y="360863"/>
              <a:ext cx="160950" cy="64400"/>
            </a:xfrm>
            <a:custGeom>
              <a:avLst/>
              <a:gdLst/>
              <a:ahLst/>
              <a:cxnLst/>
              <a:rect l="l" t="t" r="r" b="b"/>
              <a:pathLst>
                <a:path w="6438" h="2576" extrusionOk="0">
                  <a:moveTo>
                    <a:pt x="6389" y="1822"/>
                  </a:moveTo>
                  <a:cubicBezTo>
                    <a:pt x="6389" y="1822"/>
                    <a:pt x="3911" y="0"/>
                    <a:pt x="0" y="535"/>
                  </a:cubicBezTo>
                  <a:cubicBezTo>
                    <a:pt x="0" y="535"/>
                    <a:pt x="850" y="2575"/>
                    <a:pt x="6438" y="23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4900" y="244863"/>
              <a:ext cx="154275" cy="117225"/>
            </a:xfrm>
            <a:custGeom>
              <a:avLst/>
              <a:gdLst/>
              <a:ahLst/>
              <a:cxnLst/>
              <a:rect l="l" t="t" r="r" b="b"/>
              <a:pathLst>
                <a:path w="6171" h="4689" extrusionOk="0">
                  <a:moveTo>
                    <a:pt x="1458" y="4689"/>
                  </a:moveTo>
                  <a:cubicBezTo>
                    <a:pt x="1458" y="4689"/>
                    <a:pt x="0" y="195"/>
                    <a:pt x="6171" y="0"/>
                  </a:cubicBezTo>
                  <a:cubicBezTo>
                    <a:pt x="6171" y="0"/>
                    <a:pt x="4494" y="3960"/>
                    <a:pt x="1458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930450" y="289788"/>
              <a:ext cx="140300" cy="68650"/>
            </a:xfrm>
            <a:custGeom>
              <a:avLst/>
              <a:gdLst/>
              <a:ahLst/>
              <a:cxnLst/>
              <a:rect l="l" t="t" r="r" b="b"/>
              <a:pathLst>
                <a:path w="5612" h="2746" extrusionOk="0">
                  <a:moveTo>
                    <a:pt x="5466" y="2746"/>
                  </a:moveTo>
                  <a:cubicBezTo>
                    <a:pt x="5612" y="2746"/>
                    <a:pt x="4251" y="171"/>
                    <a:pt x="0" y="1"/>
                  </a:cubicBezTo>
                  <a:cubicBezTo>
                    <a:pt x="24" y="25"/>
                    <a:pt x="1458" y="2600"/>
                    <a:pt x="5466" y="27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982675" y="150113"/>
              <a:ext cx="125125" cy="91725"/>
            </a:xfrm>
            <a:custGeom>
              <a:avLst/>
              <a:gdLst/>
              <a:ahLst/>
              <a:cxnLst/>
              <a:rect l="l" t="t" r="r" b="b"/>
              <a:pathLst>
                <a:path w="5005" h="3669" extrusionOk="0">
                  <a:moveTo>
                    <a:pt x="122" y="3669"/>
                  </a:moveTo>
                  <a:cubicBezTo>
                    <a:pt x="122" y="3669"/>
                    <a:pt x="0" y="511"/>
                    <a:pt x="5004" y="1"/>
                  </a:cubicBezTo>
                  <a:cubicBezTo>
                    <a:pt x="5004" y="1"/>
                    <a:pt x="4543" y="3159"/>
                    <a:pt x="122" y="36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835700" y="181088"/>
              <a:ext cx="134250" cy="74125"/>
            </a:xfrm>
            <a:custGeom>
              <a:avLst/>
              <a:gdLst/>
              <a:ahLst/>
              <a:cxnLst/>
              <a:rect l="l" t="t" r="r" b="b"/>
              <a:pathLst>
                <a:path w="5370" h="2965" extrusionOk="0">
                  <a:moveTo>
                    <a:pt x="5369" y="2551"/>
                  </a:moveTo>
                  <a:cubicBezTo>
                    <a:pt x="5369" y="2551"/>
                    <a:pt x="5296" y="219"/>
                    <a:pt x="0" y="1"/>
                  </a:cubicBezTo>
                  <a:cubicBezTo>
                    <a:pt x="0" y="1"/>
                    <a:pt x="1531" y="2964"/>
                    <a:pt x="5369" y="25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5935300" y="237413"/>
              <a:ext cx="188900" cy="487250"/>
            </a:xfrm>
            <a:custGeom>
              <a:avLst/>
              <a:gdLst/>
              <a:ahLst/>
              <a:cxnLst/>
              <a:rect l="l" t="t" r="r" b="b"/>
              <a:pathLst>
                <a:path w="7556" h="19490" extrusionOk="0">
                  <a:moveTo>
                    <a:pt x="2595" y="1"/>
                  </a:moveTo>
                  <a:cubicBezTo>
                    <a:pt x="1316" y="1"/>
                    <a:pt x="47" y="980"/>
                    <a:pt x="0" y="1003"/>
                  </a:cubicBezTo>
                  <a:lnTo>
                    <a:pt x="268" y="1246"/>
                  </a:lnTo>
                  <a:cubicBezTo>
                    <a:pt x="268" y="1246"/>
                    <a:pt x="1460" y="340"/>
                    <a:pt x="2582" y="340"/>
                  </a:cubicBezTo>
                  <a:cubicBezTo>
                    <a:pt x="2637" y="340"/>
                    <a:pt x="2691" y="342"/>
                    <a:pt x="2745" y="347"/>
                  </a:cubicBezTo>
                  <a:cubicBezTo>
                    <a:pt x="3183" y="371"/>
                    <a:pt x="3596" y="566"/>
                    <a:pt x="3887" y="906"/>
                  </a:cubicBezTo>
                  <a:cubicBezTo>
                    <a:pt x="5175" y="2315"/>
                    <a:pt x="5685" y="7902"/>
                    <a:pt x="6098" y="12372"/>
                  </a:cubicBezTo>
                  <a:cubicBezTo>
                    <a:pt x="6462" y="16404"/>
                    <a:pt x="6705" y="18906"/>
                    <a:pt x="7239" y="19489"/>
                  </a:cubicBezTo>
                  <a:lnTo>
                    <a:pt x="7555" y="19319"/>
                  </a:lnTo>
                  <a:cubicBezTo>
                    <a:pt x="7069" y="18760"/>
                    <a:pt x="6778" y="15651"/>
                    <a:pt x="6486" y="12347"/>
                  </a:cubicBezTo>
                  <a:cubicBezTo>
                    <a:pt x="6049" y="7586"/>
                    <a:pt x="5563" y="2193"/>
                    <a:pt x="4203" y="711"/>
                  </a:cubicBezTo>
                  <a:cubicBezTo>
                    <a:pt x="3839" y="298"/>
                    <a:pt x="3328" y="55"/>
                    <a:pt x="2770" y="7"/>
                  </a:cubicBezTo>
                  <a:cubicBezTo>
                    <a:pt x="2712" y="3"/>
                    <a:pt x="2654" y="1"/>
                    <a:pt x="25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6097650" y="711263"/>
              <a:ext cx="147400" cy="150275"/>
            </a:xfrm>
            <a:custGeom>
              <a:avLst/>
              <a:gdLst/>
              <a:ahLst/>
              <a:cxnLst/>
              <a:rect l="l" t="t" r="r" b="b"/>
              <a:pathLst>
                <a:path w="5896" h="6011" extrusionOk="0">
                  <a:moveTo>
                    <a:pt x="673" y="1"/>
                  </a:moveTo>
                  <a:lnTo>
                    <a:pt x="673" y="1"/>
                  </a:lnTo>
                  <a:cubicBezTo>
                    <a:pt x="0" y="1203"/>
                    <a:pt x="2045" y="6011"/>
                    <a:pt x="3596" y="6011"/>
                  </a:cubicBezTo>
                  <a:cubicBezTo>
                    <a:pt x="3895" y="6011"/>
                    <a:pt x="4175" y="5833"/>
                    <a:pt x="4414" y="5418"/>
                  </a:cubicBezTo>
                  <a:cubicBezTo>
                    <a:pt x="5895" y="2867"/>
                    <a:pt x="673" y="1"/>
                    <a:pt x="6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6111425" y="610488"/>
              <a:ext cx="193900" cy="86025"/>
            </a:xfrm>
            <a:custGeom>
              <a:avLst/>
              <a:gdLst/>
              <a:ahLst/>
              <a:cxnLst/>
              <a:rect l="l" t="t" r="r" b="b"/>
              <a:pathLst>
                <a:path w="7756" h="3441" extrusionOk="0">
                  <a:moveTo>
                    <a:pt x="5410" y="1"/>
                  </a:moveTo>
                  <a:cubicBezTo>
                    <a:pt x="4741" y="1"/>
                    <a:pt x="3961" y="51"/>
                    <a:pt x="3231" y="121"/>
                  </a:cubicBezTo>
                  <a:cubicBezTo>
                    <a:pt x="948" y="339"/>
                    <a:pt x="0" y="2501"/>
                    <a:pt x="0" y="2501"/>
                  </a:cubicBezTo>
                  <a:lnTo>
                    <a:pt x="0" y="3352"/>
                  </a:lnTo>
                  <a:cubicBezTo>
                    <a:pt x="268" y="3413"/>
                    <a:pt x="543" y="3441"/>
                    <a:pt x="823" y="3441"/>
                  </a:cubicBezTo>
                  <a:cubicBezTo>
                    <a:pt x="2878" y="3441"/>
                    <a:pt x="5178" y="1933"/>
                    <a:pt x="6632" y="971"/>
                  </a:cubicBezTo>
                  <a:cubicBezTo>
                    <a:pt x="7756" y="227"/>
                    <a:pt x="6833" y="1"/>
                    <a:pt x="54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912825" y="614563"/>
              <a:ext cx="194975" cy="74775"/>
            </a:xfrm>
            <a:custGeom>
              <a:avLst/>
              <a:gdLst/>
              <a:ahLst/>
              <a:cxnLst/>
              <a:rect l="l" t="t" r="r" b="b"/>
              <a:pathLst>
                <a:path w="7799" h="2991" extrusionOk="0">
                  <a:moveTo>
                    <a:pt x="1673" y="1"/>
                  </a:moveTo>
                  <a:cubicBezTo>
                    <a:pt x="1623" y="1"/>
                    <a:pt x="1576" y="3"/>
                    <a:pt x="1531" y="6"/>
                  </a:cubicBezTo>
                  <a:cubicBezTo>
                    <a:pt x="1" y="103"/>
                    <a:pt x="584" y="1172"/>
                    <a:pt x="3717" y="2338"/>
                  </a:cubicBezTo>
                  <a:cubicBezTo>
                    <a:pt x="5095" y="2847"/>
                    <a:pt x="6048" y="2991"/>
                    <a:pt x="6684" y="2991"/>
                  </a:cubicBezTo>
                  <a:cubicBezTo>
                    <a:pt x="7505" y="2991"/>
                    <a:pt x="7798" y="2751"/>
                    <a:pt x="7798" y="2751"/>
                  </a:cubicBezTo>
                  <a:lnTo>
                    <a:pt x="7653" y="1901"/>
                  </a:lnTo>
                  <a:cubicBezTo>
                    <a:pt x="7653" y="1901"/>
                    <a:pt x="3326" y="1"/>
                    <a:pt x="16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6096850" y="515763"/>
              <a:ext cx="235050" cy="88050"/>
            </a:xfrm>
            <a:custGeom>
              <a:avLst/>
              <a:gdLst/>
              <a:ahLst/>
              <a:cxnLst/>
              <a:rect l="l" t="t" r="r" b="b"/>
              <a:pathLst>
                <a:path w="9402" h="3522" extrusionOk="0">
                  <a:moveTo>
                    <a:pt x="5798" y="0"/>
                  </a:moveTo>
                  <a:cubicBezTo>
                    <a:pt x="3042" y="0"/>
                    <a:pt x="0" y="2950"/>
                    <a:pt x="0" y="3084"/>
                  </a:cubicBezTo>
                  <a:lnTo>
                    <a:pt x="24" y="3521"/>
                  </a:lnTo>
                  <a:cubicBezTo>
                    <a:pt x="64" y="3521"/>
                    <a:pt x="104" y="3522"/>
                    <a:pt x="143" y="3522"/>
                  </a:cubicBezTo>
                  <a:cubicBezTo>
                    <a:pt x="4815" y="3522"/>
                    <a:pt x="9401" y="698"/>
                    <a:pt x="6510" y="72"/>
                  </a:cubicBezTo>
                  <a:cubicBezTo>
                    <a:pt x="6277" y="23"/>
                    <a:pt x="6038" y="0"/>
                    <a:pt x="579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889150" y="491713"/>
              <a:ext cx="207725" cy="100550"/>
            </a:xfrm>
            <a:custGeom>
              <a:avLst/>
              <a:gdLst/>
              <a:ahLst/>
              <a:cxnLst/>
              <a:rect l="l" t="t" r="r" b="b"/>
              <a:pathLst>
                <a:path w="8309" h="4022" extrusionOk="0">
                  <a:moveTo>
                    <a:pt x="2842" y="1"/>
                  </a:moveTo>
                  <a:cubicBezTo>
                    <a:pt x="2530" y="1"/>
                    <a:pt x="2242" y="71"/>
                    <a:pt x="1992" y="232"/>
                  </a:cubicBezTo>
                  <a:cubicBezTo>
                    <a:pt x="0" y="1471"/>
                    <a:pt x="6851" y="3657"/>
                    <a:pt x="8308" y="4021"/>
                  </a:cubicBezTo>
                  <a:lnTo>
                    <a:pt x="8235" y="3414"/>
                  </a:lnTo>
                  <a:cubicBezTo>
                    <a:pt x="8235" y="3308"/>
                    <a:pt x="4978" y="1"/>
                    <a:pt x="28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608955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5977" y="1"/>
                  </a:moveTo>
                  <a:cubicBezTo>
                    <a:pt x="3499" y="1"/>
                    <a:pt x="1191" y="1361"/>
                    <a:pt x="1" y="3572"/>
                  </a:cubicBezTo>
                  <a:lnTo>
                    <a:pt x="292" y="4616"/>
                  </a:lnTo>
                  <a:cubicBezTo>
                    <a:pt x="292" y="4616"/>
                    <a:pt x="4640" y="3402"/>
                    <a:pt x="59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5945625" y="427038"/>
              <a:ext cx="142750" cy="95375"/>
            </a:xfrm>
            <a:custGeom>
              <a:avLst/>
              <a:gdLst/>
              <a:ahLst/>
              <a:cxnLst/>
              <a:rect l="l" t="t" r="r" b="b"/>
              <a:pathLst>
                <a:path w="5710" h="3815" extrusionOk="0">
                  <a:moveTo>
                    <a:pt x="0" y="1"/>
                  </a:moveTo>
                  <a:cubicBezTo>
                    <a:pt x="0" y="1"/>
                    <a:pt x="268" y="3523"/>
                    <a:pt x="5709" y="3815"/>
                  </a:cubicBezTo>
                  <a:lnTo>
                    <a:pt x="5709" y="3110"/>
                  </a:lnTo>
                  <a:cubicBezTo>
                    <a:pt x="5709" y="3110"/>
                    <a:pt x="5005" y="29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607922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5807" y="1"/>
                  </a:moveTo>
                  <a:cubicBezTo>
                    <a:pt x="2017" y="147"/>
                    <a:pt x="1" y="3329"/>
                    <a:pt x="1" y="3329"/>
                  </a:cubicBezTo>
                  <a:lnTo>
                    <a:pt x="98" y="4033"/>
                  </a:lnTo>
                  <a:cubicBezTo>
                    <a:pt x="5442" y="3936"/>
                    <a:pt x="5807" y="1"/>
                    <a:pt x="58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918300" y="371763"/>
              <a:ext cx="160950" cy="47400"/>
            </a:xfrm>
            <a:custGeom>
              <a:avLst/>
              <a:gdLst/>
              <a:ahLst/>
              <a:cxnLst/>
              <a:rect l="l" t="t" r="r" b="b"/>
              <a:pathLst>
                <a:path w="6438" h="1896" extrusionOk="0">
                  <a:moveTo>
                    <a:pt x="1428" y="0"/>
                  </a:moveTo>
                  <a:cubicBezTo>
                    <a:pt x="977" y="0"/>
                    <a:pt x="500" y="30"/>
                    <a:pt x="0" y="99"/>
                  </a:cubicBezTo>
                  <a:cubicBezTo>
                    <a:pt x="0" y="99"/>
                    <a:pt x="749" y="1896"/>
                    <a:pt x="5460" y="1896"/>
                  </a:cubicBezTo>
                  <a:cubicBezTo>
                    <a:pt x="5769" y="1896"/>
                    <a:pt x="6094" y="1888"/>
                    <a:pt x="6438" y="1872"/>
                  </a:cubicBezTo>
                  <a:lnTo>
                    <a:pt x="6389" y="1386"/>
                  </a:lnTo>
                  <a:cubicBezTo>
                    <a:pt x="6389" y="1386"/>
                    <a:pt x="4505" y="0"/>
                    <a:pt x="142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6034900" y="244863"/>
              <a:ext cx="154275" cy="117225"/>
            </a:xfrm>
            <a:custGeom>
              <a:avLst/>
              <a:gdLst/>
              <a:ahLst/>
              <a:cxnLst/>
              <a:rect l="l" t="t" r="r" b="b"/>
              <a:pathLst>
                <a:path w="6171" h="4689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0" y="195"/>
                    <a:pt x="1458" y="4689"/>
                    <a:pt x="1458" y="4689"/>
                  </a:cubicBezTo>
                  <a:cubicBezTo>
                    <a:pt x="4494" y="3960"/>
                    <a:pt x="6171" y="0"/>
                    <a:pt x="61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930450" y="289788"/>
              <a:ext cx="140300" cy="68650"/>
            </a:xfrm>
            <a:custGeom>
              <a:avLst/>
              <a:gdLst/>
              <a:ahLst/>
              <a:cxnLst/>
              <a:rect l="l" t="t" r="r" b="b"/>
              <a:pathLst>
                <a:path w="5612" h="2746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5"/>
                    <a:pt x="1458" y="2600"/>
                    <a:pt x="5466" y="2746"/>
                  </a:cubicBezTo>
                  <a:cubicBezTo>
                    <a:pt x="5612" y="2746"/>
                    <a:pt x="4251" y="17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5982675" y="150113"/>
              <a:ext cx="125125" cy="91725"/>
            </a:xfrm>
            <a:custGeom>
              <a:avLst/>
              <a:gdLst/>
              <a:ahLst/>
              <a:cxnLst/>
              <a:rect l="l" t="t" r="r" b="b"/>
              <a:pathLst>
                <a:path w="5005" h="3669" extrusionOk="0">
                  <a:moveTo>
                    <a:pt x="5004" y="1"/>
                  </a:moveTo>
                  <a:cubicBezTo>
                    <a:pt x="0" y="511"/>
                    <a:pt x="122" y="3669"/>
                    <a:pt x="122" y="3669"/>
                  </a:cubicBezTo>
                  <a:cubicBezTo>
                    <a:pt x="4543" y="3159"/>
                    <a:pt x="5004" y="1"/>
                    <a:pt x="50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5835700" y="181088"/>
              <a:ext cx="134250" cy="64775"/>
            </a:xfrm>
            <a:custGeom>
              <a:avLst/>
              <a:gdLst/>
              <a:ahLst/>
              <a:cxnLst/>
              <a:rect l="l" t="t" r="r" b="b"/>
              <a:pathLst>
                <a:path w="5370" h="259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38" y="2591"/>
                    <a:pt x="4648" y="2591"/>
                  </a:cubicBezTo>
                  <a:cubicBezTo>
                    <a:pt x="4879" y="2591"/>
                    <a:pt x="5119" y="2578"/>
                    <a:pt x="5369" y="2551"/>
                  </a:cubicBezTo>
                  <a:cubicBezTo>
                    <a:pt x="5369" y="2551"/>
                    <a:pt x="5296" y="219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804125" y="230288"/>
              <a:ext cx="118450" cy="580600"/>
            </a:xfrm>
            <a:custGeom>
              <a:avLst/>
              <a:gdLst/>
              <a:ahLst/>
              <a:cxnLst/>
              <a:rect l="l" t="t" r="r" b="b"/>
              <a:pathLst>
                <a:path w="4738" h="23224" extrusionOk="0">
                  <a:moveTo>
                    <a:pt x="1555" y="23224"/>
                  </a:moveTo>
                  <a:lnTo>
                    <a:pt x="1895" y="23078"/>
                  </a:lnTo>
                  <a:cubicBezTo>
                    <a:pt x="1604" y="22349"/>
                    <a:pt x="2187" y="18802"/>
                    <a:pt x="2818" y="15061"/>
                  </a:cubicBezTo>
                  <a:cubicBezTo>
                    <a:pt x="3717" y="9620"/>
                    <a:pt x="4737" y="3450"/>
                    <a:pt x="3911" y="1482"/>
                  </a:cubicBezTo>
                  <a:cubicBezTo>
                    <a:pt x="3717" y="996"/>
                    <a:pt x="3304" y="583"/>
                    <a:pt x="2794" y="413"/>
                  </a:cubicBezTo>
                  <a:cubicBezTo>
                    <a:pt x="1579" y="0"/>
                    <a:pt x="73" y="875"/>
                    <a:pt x="0" y="899"/>
                  </a:cubicBezTo>
                  <a:lnTo>
                    <a:pt x="195" y="1239"/>
                  </a:lnTo>
                  <a:cubicBezTo>
                    <a:pt x="195" y="1239"/>
                    <a:pt x="1628" y="389"/>
                    <a:pt x="2672" y="753"/>
                  </a:cubicBezTo>
                  <a:cubicBezTo>
                    <a:pt x="3085" y="899"/>
                    <a:pt x="3425" y="1215"/>
                    <a:pt x="3571" y="1628"/>
                  </a:cubicBezTo>
                  <a:cubicBezTo>
                    <a:pt x="4349" y="3498"/>
                    <a:pt x="3304" y="9863"/>
                    <a:pt x="2454" y="14989"/>
                  </a:cubicBezTo>
                  <a:cubicBezTo>
                    <a:pt x="1676" y="19580"/>
                    <a:pt x="1239" y="22422"/>
                    <a:pt x="1555" y="2322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816875" y="795688"/>
              <a:ext cx="127550" cy="235650"/>
            </a:xfrm>
            <a:custGeom>
              <a:avLst/>
              <a:gdLst/>
              <a:ahLst/>
              <a:cxnLst/>
              <a:rect l="l" t="t" r="r" b="b"/>
              <a:pathLst>
                <a:path w="5102" h="9426" extrusionOk="0">
                  <a:moveTo>
                    <a:pt x="1142" y="0"/>
                  </a:moveTo>
                  <a:cubicBezTo>
                    <a:pt x="1142" y="0"/>
                    <a:pt x="5102" y="4349"/>
                    <a:pt x="3061" y="6899"/>
                  </a:cubicBezTo>
                  <a:cubicBezTo>
                    <a:pt x="1045" y="9426"/>
                    <a:pt x="0" y="1409"/>
                    <a:pt x="1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847250" y="696088"/>
              <a:ext cx="212575" cy="105700"/>
            </a:xfrm>
            <a:custGeom>
              <a:avLst/>
              <a:gdLst/>
              <a:ahLst/>
              <a:cxnLst/>
              <a:rect l="l" t="t" r="r" b="b"/>
              <a:pathLst>
                <a:path w="8503" h="4228" extrusionOk="0">
                  <a:moveTo>
                    <a:pt x="243" y="2211"/>
                  </a:moveTo>
                  <a:cubicBezTo>
                    <a:pt x="243" y="2211"/>
                    <a:pt x="1676" y="0"/>
                    <a:pt x="3814" y="268"/>
                  </a:cubicBezTo>
                  <a:cubicBezTo>
                    <a:pt x="5952" y="535"/>
                    <a:pt x="8502" y="1118"/>
                    <a:pt x="6680" y="1968"/>
                  </a:cubicBezTo>
                  <a:cubicBezTo>
                    <a:pt x="4883" y="2818"/>
                    <a:pt x="1895" y="4227"/>
                    <a:pt x="0" y="315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687525" y="645063"/>
              <a:ext cx="162175" cy="134250"/>
            </a:xfrm>
            <a:custGeom>
              <a:avLst/>
              <a:gdLst/>
              <a:ahLst/>
              <a:cxnLst/>
              <a:rect l="l" t="t" r="r" b="b"/>
              <a:pathLst>
                <a:path w="6487" h="5370" extrusionOk="0">
                  <a:moveTo>
                    <a:pt x="6486" y="3718"/>
                  </a:moveTo>
                  <a:cubicBezTo>
                    <a:pt x="6486" y="3718"/>
                    <a:pt x="2842" y="438"/>
                    <a:pt x="1409" y="220"/>
                  </a:cubicBezTo>
                  <a:cubicBezTo>
                    <a:pt x="0" y="1"/>
                    <a:pt x="243" y="1313"/>
                    <a:pt x="2769" y="3353"/>
                  </a:cubicBezTo>
                  <a:cubicBezTo>
                    <a:pt x="5296" y="5369"/>
                    <a:pt x="6365" y="4689"/>
                    <a:pt x="6365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859375" y="577063"/>
              <a:ext cx="232025" cy="121475"/>
            </a:xfrm>
            <a:custGeom>
              <a:avLst/>
              <a:gdLst/>
              <a:ahLst/>
              <a:cxnLst/>
              <a:rect l="l" t="t" r="r" b="b"/>
              <a:pathLst>
                <a:path w="9281" h="4859" extrusionOk="0">
                  <a:moveTo>
                    <a:pt x="74" y="3255"/>
                  </a:moveTo>
                  <a:cubicBezTo>
                    <a:pt x="98" y="3085"/>
                    <a:pt x="4325" y="0"/>
                    <a:pt x="6803" y="1336"/>
                  </a:cubicBezTo>
                  <a:cubicBezTo>
                    <a:pt x="9281" y="2672"/>
                    <a:pt x="4252" y="4859"/>
                    <a:pt x="1" y="37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689950" y="492638"/>
              <a:ext cx="174925" cy="165825"/>
            </a:xfrm>
            <a:custGeom>
              <a:avLst/>
              <a:gdLst/>
              <a:ahLst/>
              <a:cxnLst/>
              <a:rect l="l" t="t" r="r" b="b"/>
              <a:pathLst>
                <a:path w="6997" h="6633" extrusionOk="0">
                  <a:moveTo>
                    <a:pt x="6972" y="5928"/>
                  </a:moveTo>
                  <a:cubicBezTo>
                    <a:pt x="6996" y="5782"/>
                    <a:pt x="4276" y="1"/>
                    <a:pt x="2138" y="972"/>
                  </a:cubicBezTo>
                  <a:cubicBezTo>
                    <a:pt x="0" y="1920"/>
                    <a:pt x="5636" y="5904"/>
                    <a:pt x="6851" y="66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874575" y="477463"/>
              <a:ext cx="160950" cy="124525"/>
            </a:xfrm>
            <a:custGeom>
              <a:avLst/>
              <a:gdLst/>
              <a:ahLst/>
              <a:cxnLst/>
              <a:rect l="l" t="t" r="r" b="b"/>
              <a:pathLst>
                <a:path w="6438" h="4981" extrusionOk="0">
                  <a:moveTo>
                    <a:pt x="0" y="4980"/>
                  </a:moveTo>
                  <a:cubicBezTo>
                    <a:pt x="0" y="4980"/>
                    <a:pt x="4300" y="4591"/>
                    <a:pt x="6438" y="1093"/>
                  </a:cubicBezTo>
                  <a:cubicBezTo>
                    <a:pt x="6438" y="1093"/>
                    <a:pt x="2915" y="0"/>
                    <a:pt x="49" y="371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5751275" y="439188"/>
              <a:ext cx="129400" cy="138500"/>
            </a:xfrm>
            <a:custGeom>
              <a:avLst/>
              <a:gdLst/>
              <a:ahLst/>
              <a:cxnLst/>
              <a:rect l="l" t="t" r="r" b="b"/>
              <a:pathLst>
                <a:path w="5176" h="5540" extrusionOk="0">
                  <a:moveTo>
                    <a:pt x="5054" y="4762"/>
                  </a:moveTo>
                  <a:cubicBezTo>
                    <a:pt x="5054" y="4762"/>
                    <a:pt x="5175" y="1458"/>
                    <a:pt x="681" y="1"/>
                  </a:cubicBezTo>
                  <a:cubicBezTo>
                    <a:pt x="681" y="1"/>
                    <a:pt x="1" y="4009"/>
                    <a:pt x="4859" y="553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5889750" y="382113"/>
              <a:ext cx="157325" cy="125725"/>
            </a:xfrm>
            <a:custGeom>
              <a:avLst/>
              <a:gdLst/>
              <a:ahLst/>
              <a:cxnLst/>
              <a:rect l="l" t="t" r="r" b="b"/>
              <a:pathLst>
                <a:path w="6293" h="5029" extrusionOk="0">
                  <a:moveTo>
                    <a:pt x="122" y="3110"/>
                  </a:moveTo>
                  <a:cubicBezTo>
                    <a:pt x="122" y="3110"/>
                    <a:pt x="2794" y="0"/>
                    <a:pt x="6292" y="681"/>
                  </a:cubicBezTo>
                  <a:cubicBezTo>
                    <a:pt x="6292" y="681"/>
                    <a:pt x="4883" y="5029"/>
                    <a:pt x="0" y="391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5758575" y="374213"/>
              <a:ext cx="136050" cy="85650"/>
            </a:xfrm>
            <a:custGeom>
              <a:avLst/>
              <a:gdLst/>
              <a:ahLst/>
              <a:cxnLst/>
              <a:rect l="l" t="t" r="r" b="b"/>
              <a:pathLst>
                <a:path w="5442" h="3426" extrusionOk="0">
                  <a:moveTo>
                    <a:pt x="5442" y="2867"/>
                  </a:moveTo>
                  <a:cubicBezTo>
                    <a:pt x="4106" y="1167"/>
                    <a:pt x="2138" y="122"/>
                    <a:pt x="0" y="1"/>
                  </a:cubicBezTo>
                  <a:cubicBezTo>
                    <a:pt x="0" y="1"/>
                    <a:pt x="195" y="2478"/>
                    <a:pt x="5369" y="34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5898250" y="260638"/>
              <a:ext cx="141525" cy="134250"/>
            </a:xfrm>
            <a:custGeom>
              <a:avLst/>
              <a:gdLst/>
              <a:ahLst/>
              <a:cxnLst/>
              <a:rect l="l" t="t" r="r" b="b"/>
              <a:pathLst>
                <a:path w="5661" h="5370" extrusionOk="0">
                  <a:moveTo>
                    <a:pt x="98" y="5369"/>
                  </a:moveTo>
                  <a:cubicBezTo>
                    <a:pt x="98" y="5369"/>
                    <a:pt x="1" y="1"/>
                    <a:pt x="5661" y="1143"/>
                  </a:cubicBezTo>
                  <a:cubicBezTo>
                    <a:pt x="5661" y="1143"/>
                    <a:pt x="3061" y="5224"/>
                    <a:pt x="98" y="53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5792575" y="283113"/>
              <a:ext cx="108125" cy="106925"/>
            </a:xfrm>
            <a:custGeom>
              <a:avLst/>
              <a:gdLst/>
              <a:ahLst/>
              <a:cxnLst/>
              <a:rect l="l" t="t" r="r" b="b"/>
              <a:pathLst>
                <a:path w="4325" h="4277" extrusionOk="0">
                  <a:moveTo>
                    <a:pt x="4203" y="4252"/>
                  </a:moveTo>
                  <a:cubicBezTo>
                    <a:pt x="4325" y="4276"/>
                    <a:pt x="3815" y="1094"/>
                    <a:pt x="1" y="1"/>
                  </a:cubicBezTo>
                  <a:cubicBezTo>
                    <a:pt x="535" y="2090"/>
                    <a:pt x="2138" y="3717"/>
                    <a:pt x="4203" y="42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5855750" y="151938"/>
              <a:ext cx="135450" cy="99025"/>
            </a:xfrm>
            <a:custGeom>
              <a:avLst/>
              <a:gdLst/>
              <a:ahLst/>
              <a:cxnLst/>
              <a:rect l="l" t="t" r="r" b="b"/>
              <a:pathLst>
                <a:path w="5418" h="3961" extrusionOk="0">
                  <a:moveTo>
                    <a:pt x="0" y="3547"/>
                  </a:moveTo>
                  <a:cubicBezTo>
                    <a:pt x="0" y="3547"/>
                    <a:pt x="753" y="1"/>
                    <a:pt x="5417" y="511"/>
                  </a:cubicBezTo>
                  <a:cubicBezTo>
                    <a:pt x="5417" y="535"/>
                    <a:pt x="4130" y="3960"/>
                    <a:pt x="0" y="354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5735500" y="139188"/>
              <a:ext cx="118450" cy="101450"/>
            </a:xfrm>
            <a:custGeom>
              <a:avLst/>
              <a:gdLst/>
              <a:ahLst/>
              <a:cxnLst/>
              <a:rect l="l" t="t" r="r" b="b"/>
              <a:pathLst>
                <a:path w="4738" h="4058" extrusionOk="0">
                  <a:moveTo>
                    <a:pt x="4203" y="4057"/>
                  </a:moveTo>
                  <a:cubicBezTo>
                    <a:pt x="4203" y="4057"/>
                    <a:pt x="4737" y="1434"/>
                    <a:pt x="0" y="0"/>
                  </a:cubicBezTo>
                  <a:cubicBezTo>
                    <a:pt x="0" y="0"/>
                    <a:pt x="583" y="3669"/>
                    <a:pt x="4203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5804125" y="237838"/>
              <a:ext cx="118450" cy="573050"/>
            </a:xfrm>
            <a:custGeom>
              <a:avLst/>
              <a:gdLst/>
              <a:ahLst/>
              <a:cxnLst/>
              <a:rect l="l" t="t" r="r" b="b"/>
              <a:pathLst>
                <a:path w="4738" h="22922" extrusionOk="0">
                  <a:moveTo>
                    <a:pt x="2080" y="1"/>
                  </a:moveTo>
                  <a:cubicBezTo>
                    <a:pt x="1057" y="1"/>
                    <a:pt x="59" y="577"/>
                    <a:pt x="0" y="597"/>
                  </a:cubicBezTo>
                  <a:lnTo>
                    <a:pt x="195" y="937"/>
                  </a:lnTo>
                  <a:cubicBezTo>
                    <a:pt x="195" y="937"/>
                    <a:pt x="1167" y="361"/>
                    <a:pt x="2093" y="361"/>
                  </a:cubicBezTo>
                  <a:cubicBezTo>
                    <a:pt x="2292" y="361"/>
                    <a:pt x="2488" y="387"/>
                    <a:pt x="2672" y="451"/>
                  </a:cubicBezTo>
                  <a:cubicBezTo>
                    <a:pt x="3085" y="597"/>
                    <a:pt x="3425" y="913"/>
                    <a:pt x="3571" y="1326"/>
                  </a:cubicBezTo>
                  <a:cubicBezTo>
                    <a:pt x="4349" y="3196"/>
                    <a:pt x="3304" y="9561"/>
                    <a:pt x="2454" y="14687"/>
                  </a:cubicBezTo>
                  <a:cubicBezTo>
                    <a:pt x="1676" y="19278"/>
                    <a:pt x="1239" y="22120"/>
                    <a:pt x="1555" y="22922"/>
                  </a:cubicBezTo>
                  <a:lnTo>
                    <a:pt x="1895" y="22776"/>
                  </a:lnTo>
                  <a:cubicBezTo>
                    <a:pt x="1604" y="22047"/>
                    <a:pt x="2187" y="18500"/>
                    <a:pt x="2818" y="14759"/>
                  </a:cubicBezTo>
                  <a:cubicBezTo>
                    <a:pt x="3717" y="9318"/>
                    <a:pt x="4737" y="3148"/>
                    <a:pt x="3911" y="1180"/>
                  </a:cubicBezTo>
                  <a:cubicBezTo>
                    <a:pt x="3717" y="694"/>
                    <a:pt x="3304" y="281"/>
                    <a:pt x="2794" y="111"/>
                  </a:cubicBezTo>
                  <a:cubicBezTo>
                    <a:pt x="2562" y="33"/>
                    <a:pt x="2321" y="1"/>
                    <a:pt x="20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5820725" y="795688"/>
              <a:ext cx="123700" cy="184725"/>
            </a:xfrm>
            <a:custGeom>
              <a:avLst/>
              <a:gdLst/>
              <a:ahLst/>
              <a:cxnLst/>
              <a:rect l="l" t="t" r="r" b="b"/>
              <a:pathLst>
                <a:path w="4948" h="7389" extrusionOk="0">
                  <a:moveTo>
                    <a:pt x="988" y="0"/>
                  </a:moveTo>
                  <a:cubicBezTo>
                    <a:pt x="0" y="1220"/>
                    <a:pt x="649" y="7388"/>
                    <a:pt x="2149" y="7388"/>
                  </a:cubicBezTo>
                  <a:cubicBezTo>
                    <a:pt x="2382" y="7388"/>
                    <a:pt x="2636" y="7239"/>
                    <a:pt x="2907" y="6899"/>
                  </a:cubicBezTo>
                  <a:cubicBezTo>
                    <a:pt x="4948" y="4349"/>
                    <a:pt x="988" y="1"/>
                    <a:pt x="98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5847250" y="702213"/>
              <a:ext cx="212575" cy="82475"/>
            </a:xfrm>
            <a:custGeom>
              <a:avLst/>
              <a:gdLst/>
              <a:ahLst/>
              <a:cxnLst/>
              <a:rect l="l" t="t" r="r" b="b"/>
              <a:pathLst>
                <a:path w="8503" h="3299" extrusionOk="0">
                  <a:moveTo>
                    <a:pt x="3455" y="0"/>
                  </a:moveTo>
                  <a:cubicBezTo>
                    <a:pt x="1517" y="0"/>
                    <a:pt x="243" y="1966"/>
                    <a:pt x="243" y="1966"/>
                  </a:cubicBezTo>
                  <a:lnTo>
                    <a:pt x="0" y="2913"/>
                  </a:lnTo>
                  <a:cubicBezTo>
                    <a:pt x="485" y="3187"/>
                    <a:pt x="1041" y="3298"/>
                    <a:pt x="1630" y="3298"/>
                  </a:cubicBezTo>
                  <a:cubicBezTo>
                    <a:pt x="3345" y="3298"/>
                    <a:pt x="5343" y="2356"/>
                    <a:pt x="6680" y="1723"/>
                  </a:cubicBezTo>
                  <a:cubicBezTo>
                    <a:pt x="8502" y="873"/>
                    <a:pt x="5952" y="290"/>
                    <a:pt x="3814" y="23"/>
                  </a:cubicBezTo>
                  <a:cubicBezTo>
                    <a:pt x="3692" y="7"/>
                    <a:pt x="3573" y="0"/>
                    <a:pt x="345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688700" y="649938"/>
              <a:ext cx="161000" cy="115125"/>
            </a:xfrm>
            <a:custGeom>
              <a:avLst/>
              <a:gdLst/>
              <a:ahLst/>
              <a:cxnLst/>
              <a:rect l="l" t="t" r="r" b="b"/>
              <a:pathLst>
                <a:path w="6440" h="4605" extrusionOk="0">
                  <a:moveTo>
                    <a:pt x="1081" y="1"/>
                  </a:moveTo>
                  <a:cubicBezTo>
                    <a:pt x="1" y="1"/>
                    <a:pt x="380" y="1266"/>
                    <a:pt x="2722" y="3158"/>
                  </a:cubicBezTo>
                  <a:cubicBezTo>
                    <a:pt x="4231" y="4362"/>
                    <a:pt x="5220" y="4605"/>
                    <a:pt x="5772" y="4605"/>
                  </a:cubicBezTo>
                  <a:cubicBezTo>
                    <a:pt x="6144" y="4605"/>
                    <a:pt x="6318" y="4494"/>
                    <a:pt x="6318" y="4494"/>
                  </a:cubicBezTo>
                  <a:lnTo>
                    <a:pt x="6439" y="3523"/>
                  </a:lnTo>
                  <a:cubicBezTo>
                    <a:pt x="6439" y="3523"/>
                    <a:pt x="2795" y="243"/>
                    <a:pt x="1362" y="25"/>
                  </a:cubicBezTo>
                  <a:cubicBezTo>
                    <a:pt x="1260" y="9"/>
                    <a:pt x="1166" y="1"/>
                    <a:pt x="10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5859375" y="602088"/>
              <a:ext cx="220300" cy="76525"/>
            </a:xfrm>
            <a:custGeom>
              <a:avLst/>
              <a:gdLst/>
              <a:ahLst/>
              <a:cxnLst/>
              <a:rect l="l" t="t" r="r" b="b"/>
              <a:pathLst>
                <a:path w="8812" h="3061" extrusionOk="0">
                  <a:moveTo>
                    <a:pt x="5354" y="1"/>
                  </a:moveTo>
                  <a:cubicBezTo>
                    <a:pt x="2959" y="1"/>
                    <a:pt x="94" y="2114"/>
                    <a:pt x="74" y="2254"/>
                  </a:cubicBezTo>
                  <a:lnTo>
                    <a:pt x="1" y="2764"/>
                  </a:lnTo>
                  <a:cubicBezTo>
                    <a:pt x="805" y="2971"/>
                    <a:pt x="1637" y="3061"/>
                    <a:pt x="2441" y="3061"/>
                  </a:cubicBezTo>
                  <a:cubicBezTo>
                    <a:pt x="5886" y="3061"/>
                    <a:pt x="8812" y="1418"/>
                    <a:pt x="6803" y="335"/>
                  </a:cubicBezTo>
                  <a:cubicBezTo>
                    <a:pt x="6364" y="99"/>
                    <a:pt x="5870" y="1"/>
                    <a:pt x="535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5689950" y="514188"/>
              <a:ext cx="174875" cy="144275"/>
            </a:xfrm>
            <a:custGeom>
              <a:avLst/>
              <a:gdLst/>
              <a:ahLst/>
              <a:cxnLst/>
              <a:rect l="l" t="t" r="r" b="b"/>
              <a:pathLst>
                <a:path w="6995" h="5771" extrusionOk="0">
                  <a:moveTo>
                    <a:pt x="2644" y="0"/>
                  </a:moveTo>
                  <a:cubicBezTo>
                    <a:pt x="2473" y="0"/>
                    <a:pt x="2304" y="35"/>
                    <a:pt x="2138" y="110"/>
                  </a:cubicBezTo>
                  <a:cubicBezTo>
                    <a:pt x="0" y="1058"/>
                    <a:pt x="5636" y="5042"/>
                    <a:pt x="6851" y="5770"/>
                  </a:cubicBezTo>
                  <a:lnTo>
                    <a:pt x="6972" y="5066"/>
                  </a:lnTo>
                  <a:cubicBezTo>
                    <a:pt x="6995" y="4931"/>
                    <a:pt x="4681" y="0"/>
                    <a:pt x="264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5874575" y="501038"/>
              <a:ext cx="160950" cy="100950"/>
            </a:xfrm>
            <a:custGeom>
              <a:avLst/>
              <a:gdLst/>
              <a:ahLst/>
              <a:cxnLst/>
              <a:rect l="l" t="t" r="r" b="b"/>
              <a:pathLst>
                <a:path w="6438" h="4038" extrusionOk="0">
                  <a:moveTo>
                    <a:pt x="5200" y="0"/>
                  </a:moveTo>
                  <a:cubicBezTo>
                    <a:pt x="3918" y="0"/>
                    <a:pt x="1854" y="434"/>
                    <a:pt x="49" y="2774"/>
                  </a:cubicBezTo>
                  <a:lnTo>
                    <a:pt x="0" y="4037"/>
                  </a:lnTo>
                  <a:cubicBezTo>
                    <a:pt x="0" y="4037"/>
                    <a:pt x="4300" y="3648"/>
                    <a:pt x="6438" y="150"/>
                  </a:cubicBezTo>
                  <a:cubicBezTo>
                    <a:pt x="6438" y="150"/>
                    <a:pt x="5954" y="0"/>
                    <a:pt x="52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5751275" y="439188"/>
              <a:ext cx="129400" cy="138500"/>
            </a:xfrm>
            <a:custGeom>
              <a:avLst/>
              <a:gdLst/>
              <a:ahLst/>
              <a:cxnLst/>
              <a:rect l="l" t="t" r="r" b="b"/>
              <a:pathLst>
                <a:path w="5176" h="5540" extrusionOk="0">
                  <a:moveTo>
                    <a:pt x="681" y="1"/>
                  </a:moveTo>
                  <a:cubicBezTo>
                    <a:pt x="681" y="1"/>
                    <a:pt x="1" y="4009"/>
                    <a:pt x="4859" y="5539"/>
                  </a:cubicBezTo>
                  <a:lnTo>
                    <a:pt x="5054" y="4762"/>
                  </a:lnTo>
                  <a:cubicBezTo>
                    <a:pt x="5054" y="4762"/>
                    <a:pt x="5175" y="1458"/>
                    <a:pt x="6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5889750" y="396688"/>
              <a:ext cx="157325" cy="87800"/>
            </a:xfrm>
            <a:custGeom>
              <a:avLst/>
              <a:gdLst/>
              <a:ahLst/>
              <a:cxnLst/>
              <a:rect l="l" t="t" r="r" b="b"/>
              <a:pathLst>
                <a:path w="6293" h="3512" extrusionOk="0">
                  <a:moveTo>
                    <a:pt x="5283" y="0"/>
                  </a:moveTo>
                  <a:cubicBezTo>
                    <a:pt x="2293" y="0"/>
                    <a:pt x="122" y="2527"/>
                    <a:pt x="122" y="2527"/>
                  </a:cubicBezTo>
                  <a:lnTo>
                    <a:pt x="0" y="3328"/>
                  </a:lnTo>
                  <a:cubicBezTo>
                    <a:pt x="556" y="3456"/>
                    <a:pt x="1067" y="3512"/>
                    <a:pt x="1536" y="3512"/>
                  </a:cubicBezTo>
                  <a:cubicBezTo>
                    <a:pt x="5186" y="3512"/>
                    <a:pt x="6292" y="98"/>
                    <a:pt x="6292" y="98"/>
                  </a:cubicBezTo>
                  <a:cubicBezTo>
                    <a:pt x="5947" y="30"/>
                    <a:pt x="5610" y="0"/>
                    <a:pt x="52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5758575" y="374213"/>
              <a:ext cx="136050" cy="85650"/>
            </a:xfrm>
            <a:custGeom>
              <a:avLst/>
              <a:gdLst/>
              <a:ahLst/>
              <a:cxnLst/>
              <a:rect l="l" t="t" r="r" b="b"/>
              <a:pathLst>
                <a:path w="5442" h="3426" extrusionOk="0">
                  <a:moveTo>
                    <a:pt x="0" y="1"/>
                  </a:moveTo>
                  <a:cubicBezTo>
                    <a:pt x="0" y="1"/>
                    <a:pt x="195" y="2478"/>
                    <a:pt x="5369" y="3426"/>
                  </a:cubicBezTo>
                  <a:lnTo>
                    <a:pt x="5442" y="2867"/>
                  </a:lnTo>
                  <a:cubicBezTo>
                    <a:pt x="4106" y="1167"/>
                    <a:pt x="2138" y="1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5898700" y="285213"/>
              <a:ext cx="141075" cy="109675"/>
            </a:xfrm>
            <a:custGeom>
              <a:avLst/>
              <a:gdLst/>
              <a:ahLst/>
              <a:cxnLst/>
              <a:rect l="l" t="t" r="r" b="b"/>
              <a:pathLst>
                <a:path w="5643" h="4387" extrusionOk="0">
                  <a:moveTo>
                    <a:pt x="4165" y="0"/>
                  </a:moveTo>
                  <a:cubicBezTo>
                    <a:pt x="0" y="0"/>
                    <a:pt x="80" y="4386"/>
                    <a:pt x="80" y="4386"/>
                  </a:cubicBezTo>
                  <a:cubicBezTo>
                    <a:pt x="3043" y="4241"/>
                    <a:pt x="5643" y="160"/>
                    <a:pt x="5643" y="160"/>
                  </a:cubicBezTo>
                  <a:cubicBezTo>
                    <a:pt x="5099" y="50"/>
                    <a:pt x="4608" y="0"/>
                    <a:pt x="416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5792575" y="283113"/>
              <a:ext cx="108025" cy="106300"/>
            </a:xfrm>
            <a:custGeom>
              <a:avLst/>
              <a:gdLst/>
              <a:ahLst/>
              <a:cxnLst/>
              <a:rect l="l" t="t" r="r" b="b"/>
              <a:pathLst>
                <a:path w="4321" h="4252" extrusionOk="0">
                  <a:moveTo>
                    <a:pt x="1" y="1"/>
                  </a:moveTo>
                  <a:lnTo>
                    <a:pt x="1" y="1"/>
                  </a:lnTo>
                  <a:cubicBezTo>
                    <a:pt x="535" y="2090"/>
                    <a:pt x="2138" y="3717"/>
                    <a:pt x="4203" y="4252"/>
                  </a:cubicBezTo>
                  <a:cubicBezTo>
                    <a:pt x="4204" y="4252"/>
                    <a:pt x="4204" y="4252"/>
                    <a:pt x="4205" y="4252"/>
                  </a:cubicBezTo>
                  <a:cubicBezTo>
                    <a:pt x="4321" y="4252"/>
                    <a:pt x="3800" y="109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5855750" y="163438"/>
              <a:ext cx="135450" cy="78050"/>
            </a:xfrm>
            <a:custGeom>
              <a:avLst/>
              <a:gdLst/>
              <a:ahLst/>
              <a:cxnLst/>
              <a:rect l="l" t="t" r="r" b="b"/>
              <a:pathLst>
                <a:path w="5418" h="3122" extrusionOk="0">
                  <a:moveTo>
                    <a:pt x="4530" y="1"/>
                  </a:moveTo>
                  <a:cubicBezTo>
                    <a:pt x="656" y="1"/>
                    <a:pt x="0" y="3087"/>
                    <a:pt x="0" y="3087"/>
                  </a:cubicBezTo>
                  <a:cubicBezTo>
                    <a:pt x="235" y="3111"/>
                    <a:pt x="460" y="3122"/>
                    <a:pt x="677" y="3122"/>
                  </a:cubicBezTo>
                  <a:cubicBezTo>
                    <a:pt x="4272" y="3122"/>
                    <a:pt x="5417" y="74"/>
                    <a:pt x="5417" y="51"/>
                  </a:cubicBezTo>
                  <a:cubicBezTo>
                    <a:pt x="5104" y="16"/>
                    <a:pt x="4809" y="1"/>
                    <a:pt x="453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5735500" y="139188"/>
              <a:ext cx="118450" cy="101450"/>
            </a:xfrm>
            <a:custGeom>
              <a:avLst/>
              <a:gdLst/>
              <a:ahLst/>
              <a:cxnLst/>
              <a:rect l="l" t="t" r="r" b="b"/>
              <a:pathLst>
                <a:path w="4738" h="4058" extrusionOk="0">
                  <a:moveTo>
                    <a:pt x="0" y="0"/>
                  </a:moveTo>
                  <a:cubicBezTo>
                    <a:pt x="0" y="1"/>
                    <a:pt x="583" y="3669"/>
                    <a:pt x="4203" y="4057"/>
                  </a:cubicBezTo>
                  <a:cubicBezTo>
                    <a:pt x="4203" y="4057"/>
                    <a:pt x="4737" y="143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5560600" y="235138"/>
              <a:ext cx="188875" cy="489525"/>
            </a:xfrm>
            <a:custGeom>
              <a:avLst/>
              <a:gdLst/>
              <a:ahLst/>
              <a:cxnLst/>
              <a:rect l="l" t="t" r="r" b="b"/>
              <a:pathLst>
                <a:path w="7555" h="19581" extrusionOk="0">
                  <a:moveTo>
                    <a:pt x="316" y="19580"/>
                  </a:moveTo>
                  <a:lnTo>
                    <a:pt x="0" y="19410"/>
                  </a:lnTo>
                  <a:cubicBezTo>
                    <a:pt x="486" y="18851"/>
                    <a:pt x="777" y="15742"/>
                    <a:pt x="1069" y="12463"/>
                  </a:cubicBezTo>
                  <a:cubicBezTo>
                    <a:pt x="1506" y="7677"/>
                    <a:pt x="1992" y="2284"/>
                    <a:pt x="3352" y="802"/>
                  </a:cubicBezTo>
                  <a:cubicBezTo>
                    <a:pt x="3717" y="389"/>
                    <a:pt x="4227" y="146"/>
                    <a:pt x="4761" y="98"/>
                  </a:cubicBezTo>
                  <a:cubicBezTo>
                    <a:pt x="6122" y="1"/>
                    <a:pt x="7506" y="1069"/>
                    <a:pt x="7555" y="1118"/>
                  </a:cubicBezTo>
                  <a:lnTo>
                    <a:pt x="7263" y="1337"/>
                  </a:lnTo>
                  <a:cubicBezTo>
                    <a:pt x="7263" y="1337"/>
                    <a:pt x="5976" y="341"/>
                    <a:pt x="4810" y="438"/>
                  </a:cubicBezTo>
                  <a:cubicBezTo>
                    <a:pt x="4348" y="462"/>
                    <a:pt x="3960" y="657"/>
                    <a:pt x="3668" y="997"/>
                  </a:cubicBezTo>
                  <a:cubicBezTo>
                    <a:pt x="2381" y="2406"/>
                    <a:pt x="1871" y="7993"/>
                    <a:pt x="1458" y="12487"/>
                  </a:cubicBezTo>
                  <a:cubicBezTo>
                    <a:pt x="1093" y="16495"/>
                    <a:pt x="850" y="18997"/>
                    <a:pt x="316" y="195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5439725" y="711263"/>
              <a:ext cx="150650" cy="199825"/>
            </a:xfrm>
            <a:custGeom>
              <a:avLst/>
              <a:gdLst/>
              <a:ahLst/>
              <a:cxnLst/>
              <a:rect l="l" t="t" r="r" b="b"/>
              <a:pathLst>
                <a:path w="6026" h="7993" extrusionOk="0">
                  <a:moveTo>
                    <a:pt x="5224" y="1"/>
                  </a:moveTo>
                  <a:cubicBezTo>
                    <a:pt x="5224" y="1"/>
                    <a:pt x="1" y="2867"/>
                    <a:pt x="1483" y="5418"/>
                  </a:cubicBezTo>
                  <a:cubicBezTo>
                    <a:pt x="2965" y="7993"/>
                    <a:pt x="6025" y="1434"/>
                    <a:pt x="52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5365650" y="607413"/>
              <a:ext cx="207725" cy="99625"/>
            </a:xfrm>
            <a:custGeom>
              <a:avLst/>
              <a:gdLst/>
              <a:ahLst/>
              <a:cxnLst/>
              <a:rect l="l" t="t" r="r" b="b"/>
              <a:pathLst>
                <a:path w="8309" h="3985" extrusionOk="0">
                  <a:moveTo>
                    <a:pt x="8308" y="2624"/>
                  </a:moveTo>
                  <a:cubicBezTo>
                    <a:pt x="8308" y="2624"/>
                    <a:pt x="7361" y="462"/>
                    <a:pt x="5077" y="244"/>
                  </a:cubicBezTo>
                  <a:cubicBezTo>
                    <a:pt x="2794" y="25"/>
                    <a:pt x="0" y="1"/>
                    <a:pt x="1676" y="1094"/>
                  </a:cubicBezTo>
                  <a:cubicBezTo>
                    <a:pt x="3328" y="2187"/>
                    <a:pt x="6073" y="3985"/>
                    <a:pt x="8308" y="34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5576975" y="611663"/>
              <a:ext cx="194975" cy="90525"/>
            </a:xfrm>
            <a:custGeom>
              <a:avLst/>
              <a:gdLst/>
              <a:ahLst/>
              <a:cxnLst/>
              <a:rect l="l" t="t" r="r" b="b"/>
              <a:pathLst>
                <a:path w="7799" h="3621" extrusionOk="0">
                  <a:moveTo>
                    <a:pt x="122" y="2017"/>
                  </a:moveTo>
                  <a:cubicBezTo>
                    <a:pt x="122" y="2017"/>
                    <a:pt x="4738" y="1"/>
                    <a:pt x="6268" y="122"/>
                  </a:cubicBezTo>
                  <a:cubicBezTo>
                    <a:pt x="7799" y="219"/>
                    <a:pt x="7216" y="1288"/>
                    <a:pt x="4082" y="2454"/>
                  </a:cubicBezTo>
                  <a:cubicBezTo>
                    <a:pt x="924" y="3620"/>
                    <a:pt x="1" y="2867"/>
                    <a:pt x="1" y="28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5352275" y="502363"/>
              <a:ext cx="235675" cy="102650"/>
            </a:xfrm>
            <a:custGeom>
              <a:avLst/>
              <a:gdLst/>
              <a:ahLst/>
              <a:cxnLst/>
              <a:rect l="l" t="t" r="r" b="b"/>
              <a:pathLst>
                <a:path w="9427" h="4106" extrusionOk="0">
                  <a:moveTo>
                    <a:pt x="9426" y="3620"/>
                  </a:moveTo>
                  <a:cubicBezTo>
                    <a:pt x="9426" y="3474"/>
                    <a:pt x="5831" y="0"/>
                    <a:pt x="2916" y="608"/>
                  </a:cubicBezTo>
                  <a:cubicBezTo>
                    <a:pt x="1" y="1239"/>
                    <a:pt x="4689" y="4106"/>
                    <a:pt x="9402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5587925" y="465913"/>
              <a:ext cx="207725" cy="126350"/>
            </a:xfrm>
            <a:custGeom>
              <a:avLst/>
              <a:gdLst/>
              <a:ahLst/>
              <a:cxnLst/>
              <a:rect l="l" t="t" r="r" b="b"/>
              <a:pathLst>
                <a:path w="8309" h="5054" extrusionOk="0">
                  <a:moveTo>
                    <a:pt x="73" y="4446"/>
                  </a:moveTo>
                  <a:cubicBezTo>
                    <a:pt x="73" y="4325"/>
                    <a:pt x="4349" y="1"/>
                    <a:pt x="6316" y="1264"/>
                  </a:cubicBezTo>
                  <a:cubicBezTo>
                    <a:pt x="8308" y="2503"/>
                    <a:pt x="1458" y="4689"/>
                    <a:pt x="0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544580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5685" y="4616"/>
                  </a:moveTo>
                  <a:cubicBezTo>
                    <a:pt x="5685" y="4616"/>
                    <a:pt x="1337" y="3402"/>
                    <a:pt x="1" y="1"/>
                  </a:cubicBezTo>
                  <a:cubicBezTo>
                    <a:pt x="2479" y="1"/>
                    <a:pt x="4762" y="1361"/>
                    <a:pt x="5977" y="3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596425" y="427038"/>
              <a:ext cx="142725" cy="95375"/>
            </a:xfrm>
            <a:custGeom>
              <a:avLst/>
              <a:gdLst/>
              <a:ahLst/>
              <a:cxnLst/>
              <a:rect l="l" t="t" r="r" b="b"/>
              <a:pathLst>
                <a:path w="5709" h="3815" extrusionOk="0">
                  <a:moveTo>
                    <a:pt x="0" y="3110"/>
                  </a:moveTo>
                  <a:cubicBezTo>
                    <a:pt x="0" y="3110"/>
                    <a:pt x="680" y="292"/>
                    <a:pt x="5709" y="1"/>
                  </a:cubicBezTo>
                  <a:cubicBezTo>
                    <a:pt x="5709" y="1"/>
                    <a:pt x="5442" y="3523"/>
                    <a:pt x="0" y="38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546037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5807" y="3329"/>
                  </a:moveTo>
                  <a:cubicBezTo>
                    <a:pt x="5807" y="3329"/>
                    <a:pt x="3790" y="147"/>
                    <a:pt x="1" y="1"/>
                  </a:cubicBezTo>
                  <a:cubicBezTo>
                    <a:pt x="1" y="1"/>
                    <a:pt x="365" y="3936"/>
                    <a:pt x="5710" y="4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5605525" y="360863"/>
              <a:ext cx="160975" cy="64400"/>
            </a:xfrm>
            <a:custGeom>
              <a:avLst/>
              <a:gdLst/>
              <a:ahLst/>
              <a:cxnLst/>
              <a:rect l="l" t="t" r="r" b="b"/>
              <a:pathLst>
                <a:path w="6439" h="2576" extrusionOk="0">
                  <a:moveTo>
                    <a:pt x="49" y="1822"/>
                  </a:moveTo>
                  <a:cubicBezTo>
                    <a:pt x="49" y="1822"/>
                    <a:pt x="2527" y="0"/>
                    <a:pt x="6438" y="535"/>
                  </a:cubicBezTo>
                  <a:cubicBezTo>
                    <a:pt x="6438" y="535"/>
                    <a:pt x="5588" y="2575"/>
                    <a:pt x="1" y="23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5495600" y="244863"/>
              <a:ext cx="154300" cy="117225"/>
            </a:xfrm>
            <a:custGeom>
              <a:avLst/>
              <a:gdLst/>
              <a:ahLst/>
              <a:cxnLst/>
              <a:rect l="l" t="t" r="r" b="b"/>
              <a:pathLst>
                <a:path w="6172" h="4689" extrusionOk="0">
                  <a:moveTo>
                    <a:pt x="4713" y="4689"/>
                  </a:moveTo>
                  <a:cubicBezTo>
                    <a:pt x="4713" y="4689"/>
                    <a:pt x="6171" y="195"/>
                    <a:pt x="1" y="0"/>
                  </a:cubicBezTo>
                  <a:cubicBezTo>
                    <a:pt x="1" y="0"/>
                    <a:pt x="1677" y="3960"/>
                    <a:pt x="4713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5614650" y="289788"/>
              <a:ext cx="139075" cy="68650"/>
            </a:xfrm>
            <a:custGeom>
              <a:avLst/>
              <a:gdLst/>
              <a:ahLst/>
              <a:cxnLst/>
              <a:rect l="l" t="t" r="r" b="b"/>
              <a:pathLst>
                <a:path w="5563" h="2746" extrusionOk="0">
                  <a:moveTo>
                    <a:pt x="122" y="2746"/>
                  </a:moveTo>
                  <a:cubicBezTo>
                    <a:pt x="0" y="2746"/>
                    <a:pt x="1336" y="171"/>
                    <a:pt x="5563" y="1"/>
                  </a:cubicBezTo>
                  <a:cubicBezTo>
                    <a:pt x="5563" y="25"/>
                    <a:pt x="4130" y="2600"/>
                    <a:pt x="122" y="27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5576975" y="150113"/>
              <a:ext cx="125150" cy="91725"/>
            </a:xfrm>
            <a:custGeom>
              <a:avLst/>
              <a:gdLst/>
              <a:ahLst/>
              <a:cxnLst/>
              <a:rect l="l" t="t" r="r" b="b"/>
              <a:pathLst>
                <a:path w="5006" h="3669" extrusionOk="0">
                  <a:moveTo>
                    <a:pt x="4884" y="3669"/>
                  </a:moveTo>
                  <a:cubicBezTo>
                    <a:pt x="4884" y="3669"/>
                    <a:pt x="5005" y="511"/>
                    <a:pt x="1" y="1"/>
                  </a:cubicBezTo>
                  <a:cubicBezTo>
                    <a:pt x="1" y="1"/>
                    <a:pt x="487" y="3159"/>
                    <a:pt x="4884" y="36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5714850" y="181088"/>
              <a:ext cx="134225" cy="74125"/>
            </a:xfrm>
            <a:custGeom>
              <a:avLst/>
              <a:gdLst/>
              <a:ahLst/>
              <a:cxnLst/>
              <a:rect l="l" t="t" r="r" b="b"/>
              <a:pathLst>
                <a:path w="5369" h="2965" extrusionOk="0">
                  <a:moveTo>
                    <a:pt x="0" y="2551"/>
                  </a:moveTo>
                  <a:cubicBezTo>
                    <a:pt x="0" y="2551"/>
                    <a:pt x="73" y="219"/>
                    <a:pt x="5369" y="1"/>
                  </a:cubicBezTo>
                  <a:cubicBezTo>
                    <a:pt x="5369" y="1"/>
                    <a:pt x="3838" y="2964"/>
                    <a:pt x="0" y="25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560600" y="237413"/>
              <a:ext cx="188875" cy="487250"/>
            </a:xfrm>
            <a:custGeom>
              <a:avLst/>
              <a:gdLst/>
              <a:ahLst/>
              <a:cxnLst/>
              <a:rect l="l" t="t" r="r" b="b"/>
              <a:pathLst>
                <a:path w="7555" h="19490" extrusionOk="0">
                  <a:moveTo>
                    <a:pt x="4939" y="1"/>
                  </a:moveTo>
                  <a:cubicBezTo>
                    <a:pt x="4880" y="1"/>
                    <a:pt x="4820" y="3"/>
                    <a:pt x="4761" y="7"/>
                  </a:cubicBezTo>
                  <a:cubicBezTo>
                    <a:pt x="4227" y="55"/>
                    <a:pt x="3717" y="298"/>
                    <a:pt x="3352" y="711"/>
                  </a:cubicBezTo>
                  <a:cubicBezTo>
                    <a:pt x="1992" y="2193"/>
                    <a:pt x="1506" y="7586"/>
                    <a:pt x="1069" y="12372"/>
                  </a:cubicBezTo>
                  <a:cubicBezTo>
                    <a:pt x="777" y="15651"/>
                    <a:pt x="486" y="18760"/>
                    <a:pt x="0" y="19319"/>
                  </a:cubicBezTo>
                  <a:lnTo>
                    <a:pt x="316" y="19489"/>
                  </a:lnTo>
                  <a:cubicBezTo>
                    <a:pt x="850" y="18906"/>
                    <a:pt x="1093" y="16404"/>
                    <a:pt x="1458" y="12396"/>
                  </a:cubicBezTo>
                  <a:cubicBezTo>
                    <a:pt x="1871" y="7902"/>
                    <a:pt x="2381" y="2315"/>
                    <a:pt x="3668" y="906"/>
                  </a:cubicBezTo>
                  <a:cubicBezTo>
                    <a:pt x="3960" y="566"/>
                    <a:pt x="4348" y="371"/>
                    <a:pt x="4810" y="347"/>
                  </a:cubicBezTo>
                  <a:cubicBezTo>
                    <a:pt x="4864" y="342"/>
                    <a:pt x="4919" y="340"/>
                    <a:pt x="4973" y="340"/>
                  </a:cubicBezTo>
                  <a:cubicBezTo>
                    <a:pt x="6093" y="340"/>
                    <a:pt x="7263" y="1246"/>
                    <a:pt x="7263" y="1246"/>
                  </a:cubicBezTo>
                  <a:lnTo>
                    <a:pt x="7555" y="1027"/>
                  </a:lnTo>
                  <a:cubicBezTo>
                    <a:pt x="7508" y="981"/>
                    <a:pt x="6239" y="1"/>
                    <a:pt x="49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439725" y="711263"/>
              <a:ext cx="147425" cy="150275"/>
            </a:xfrm>
            <a:custGeom>
              <a:avLst/>
              <a:gdLst/>
              <a:ahLst/>
              <a:cxnLst/>
              <a:rect l="l" t="t" r="r" b="b"/>
              <a:pathLst>
                <a:path w="5897" h="6011" extrusionOk="0">
                  <a:moveTo>
                    <a:pt x="5224" y="1"/>
                  </a:moveTo>
                  <a:lnTo>
                    <a:pt x="5224" y="1"/>
                  </a:lnTo>
                  <a:cubicBezTo>
                    <a:pt x="5223" y="1"/>
                    <a:pt x="1" y="2867"/>
                    <a:pt x="1483" y="5418"/>
                  </a:cubicBezTo>
                  <a:cubicBezTo>
                    <a:pt x="1722" y="5833"/>
                    <a:pt x="2002" y="6011"/>
                    <a:pt x="2300" y="6011"/>
                  </a:cubicBezTo>
                  <a:cubicBezTo>
                    <a:pt x="3851" y="6011"/>
                    <a:pt x="5896" y="1203"/>
                    <a:pt x="52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5379050" y="610488"/>
              <a:ext cx="194325" cy="86025"/>
            </a:xfrm>
            <a:custGeom>
              <a:avLst/>
              <a:gdLst/>
              <a:ahLst/>
              <a:cxnLst/>
              <a:rect l="l" t="t" r="r" b="b"/>
              <a:pathLst>
                <a:path w="7773" h="3441" extrusionOk="0">
                  <a:moveTo>
                    <a:pt x="2357" y="1"/>
                  </a:moveTo>
                  <a:cubicBezTo>
                    <a:pt x="928" y="1"/>
                    <a:pt x="0" y="227"/>
                    <a:pt x="1140" y="971"/>
                  </a:cubicBezTo>
                  <a:cubicBezTo>
                    <a:pt x="2594" y="1933"/>
                    <a:pt x="4895" y="3441"/>
                    <a:pt x="6949" y="3441"/>
                  </a:cubicBezTo>
                  <a:cubicBezTo>
                    <a:pt x="7229" y="3441"/>
                    <a:pt x="7504" y="3413"/>
                    <a:pt x="7772" y="3352"/>
                  </a:cubicBezTo>
                  <a:lnTo>
                    <a:pt x="7772" y="2501"/>
                  </a:lnTo>
                  <a:cubicBezTo>
                    <a:pt x="7772" y="2501"/>
                    <a:pt x="6825" y="339"/>
                    <a:pt x="4541" y="121"/>
                  </a:cubicBezTo>
                  <a:cubicBezTo>
                    <a:pt x="3811" y="51"/>
                    <a:pt x="3029" y="1"/>
                    <a:pt x="23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5576975" y="614563"/>
              <a:ext cx="194975" cy="74775"/>
            </a:xfrm>
            <a:custGeom>
              <a:avLst/>
              <a:gdLst/>
              <a:ahLst/>
              <a:cxnLst/>
              <a:rect l="l" t="t" r="r" b="b"/>
              <a:pathLst>
                <a:path w="7799" h="2991" extrusionOk="0">
                  <a:moveTo>
                    <a:pt x="6126" y="1"/>
                  </a:moveTo>
                  <a:cubicBezTo>
                    <a:pt x="4472" y="1"/>
                    <a:pt x="122" y="1901"/>
                    <a:pt x="122" y="1901"/>
                  </a:cubicBezTo>
                  <a:lnTo>
                    <a:pt x="1" y="2751"/>
                  </a:lnTo>
                  <a:cubicBezTo>
                    <a:pt x="1" y="2751"/>
                    <a:pt x="294" y="2991"/>
                    <a:pt x="1116" y="2991"/>
                  </a:cubicBezTo>
                  <a:cubicBezTo>
                    <a:pt x="1752" y="2991"/>
                    <a:pt x="2704" y="2847"/>
                    <a:pt x="4082" y="2338"/>
                  </a:cubicBezTo>
                  <a:cubicBezTo>
                    <a:pt x="7216" y="1172"/>
                    <a:pt x="7799" y="103"/>
                    <a:pt x="6268" y="6"/>
                  </a:cubicBezTo>
                  <a:cubicBezTo>
                    <a:pt x="6224" y="3"/>
                    <a:pt x="6176" y="1"/>
                    <a:pt x="61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5352900" y="515763"/>
              <a:ext cx="235050" cy="88050"/>
            </a:xfrm>
            <a:custGeom>
              <a:avLst/>
              <a:gdLst/>
              <a:ahLst/>
              <a:cxnLst/>
              <a:rect l="l" t="t" r="r" b="b"/>
              <a:pathLst>
                <a:path w="9402" h="3522" extrusionOk="0">
                  <a:moveTo>
                    <a:pt x="3604" y="0"/>
                  </a:moveTo>
                  <a:cubicBezTo>
                    <a:pt x="3363" y="0"/>
                    <a:pt x="3125" y="23"/>
                    <a:pt x="2891" y="72"/>
                  </a:cubicBezTo>
                  <a:cubicBezTo>
                    <a:pt x="0" y="698"/>
                    <a:pt x="4586" y="3522"/>
                    <a:pt x="9258" y="3522"/>
                  </a:cubicBezTo>
                  <a:cubicBezTo>
                    <a:pt x="9298" y="3522"/>
                    <a:pt x="9337" y="3521"/>
                    <a:pt x="9377" y="3521"/>
                  </a:cubicBezTo>
                  <a:lnTo>
                    <a:pt x="9401" y="3084"/>
                  </a:lnTo>
                  <a:cubicBezTo>
                    <a:pt x="9401" y="2950"/>
                    <a:pt x="6360" y="0"/>
                    <a:pt x="360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5587925" y="491713"/>
              <a:ext cx="207725" cy="100550"/>
            </a:xfrm>
            <a:custGeom>
              <a:avLst/>
              <a:gdLst/>
              <a:ahLst/>
              <a:cxnLst/>
              <a:rect l="l" t="t" r="r" b="b"/>
              <a:pathLst>
                <a:path w="8309" h="4022" extrusionOk="0">
                  <a:moveTo>
                    <a:pt x="5467" y="1"/>
                  </a:moveTo>
                  <a:cubicBezTo>
                    <a:pt x="3330" y="1"/>
                    <a:pt x="73" y="3308"/>
                    <a:pt x="73" y="3414"/>
                  </a:cubicBezTo>
                  <a:lnTo>
                    <a:pt x="0" y="4021"/>
                  </a:lnTo>
                  <a:cubicBezTo>
                    <a:pt x="1458" y="3657"/>
                    <a:pt x="8308" y="1471"/>
                    <a:pt x="6316" y="232"/>
                  </a:cubicBezTo>
                  <a:cubicBezTo>
                    <a:pt x="6066" y="71"/>
                    <a:pt x="5778" y="1"/>
                    <a:pt x="546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544580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1" y="1"/>
                  </a:moveTo>
                  <a:cubicBezTo>
                    <a:pt x="1337" y="3402"/>
                    <a:pt x="5685" y="4616"/>
                    <a:pt x="5685" y="4616"/>
                  </a:cubicBezTo>
                  <a:lnTo>
                    <a:pt x="5977" y="3572"/>
                  </a:lnTo>
                  <a:cubicBezTo>
                    <a:pt x="4762" y="1361"/>
                    <a:pt x="2479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5596425" y="427038"/>
              <a:ext cx="142725" cy="95375"/>
            </a:xfrm>
            <a:custGeom>
              <a:avLst/>
              <a:gdLst/>
              <a:ahLst/>
              <a:cxnLst/>
              <a:rect l="l" t="t" r="r" b="b"/>
              <a:pathLst>
                <a:path w="5709" h="3815" extrusionOk="0">
                  <a:moveTo>
                    <a:pt x="5709" y="1"/>
                  </a:moveTo>
                  <a:cubicBezTo>
                    <a:pt x="680" y="292"/>
                    <a:pt x="0" y="3110"/>
                    <a:pt x="0" y="3110"/>
                  </a:cubicBezTo>
                  <a:lnTo>
                    <a:pt x="0" y="3815"/>
                  </a:lnTo>
                  <a:cubicBezTo>
                    <a:pt x="5442" y="3523"/>
                    <a:pt x="5709" y="1"/>
                    <a:pt x="57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546037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1" y="1"/>
                  </a:moveTo>
                  <a:cubicBezTo>
                    <a:pt x="1" y="1"/>
                    <a:pt x="365" y="3936"/>
                    <a:pt x="5710" y="4033"/>
                  </a:cubicBezTo>
                  <a:lnTo>
                    <a:pt x="5807" y="3329"/>
                  </a:lnTo>
                  <a:cubicBezTo>
                    <a:pt x="5807" y="3329"/>
                    <a:pt x="3790" y="14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5605525" y="371763"/>
              <a:ext cx="160975" cy="47400"/>
            </a:xfrm>
            <a:custGeom>
              <a:avLst/>
              <a:gdLst/>
              <a:ahLst/>
              <a:cxnLst/>
              <a:rect l="l" t="t" r="r" b="b"/>
              <a:pathLst>
                <a:path w="6439" h="1896" extrusionOk="0">
                  <a:moveTo>
                    <a:pt x="5010" y="0"/>
                  </a:moveTo>
                  <a:cubicBezTo>
                    <a:pt x="1934" y="0"/>
                    <a:pt x="49" y="1386"/>
                    <a:pt x="49" y="1386"/>
                  </a:cubicBezTo>
                  <a:lnTo>
                    <a:pt x="1" y="1872"/>
                  </a:lnTo>
                  <a:cubicBezTo>
                    <a:pt x="344" y="1888"/>
                    <a:pt x="669" y="1896"/>
                    <a:pt x="978" y="1896"/>
                  </a:cubicBezTo>
                  <a:cubicBezTo>
                    <a:pt x="5689" y="1896"/>
                    <a:pt x="6438" y="99"/>
                    <a:pt x="6438" y="99"/>
                  </a:cubicBezTo>
                  <a:cubicBezTo>
                    <a:pt x="5938" y="30"/>
                    <a:pt x="5461" y="0"/>
                    <a:pt x="501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5495600" y="244863"/>
              <a:ext cx="154300" cy="117225"/>
            </a:xfrm>
            <a:custGeom>
              <a:avLst/>
              <a:gdLst/>
              <a:ahLst/>
              <a:cxnLst/>
              <a:rect l="l" t="t" r="r" b="b"/>
              <a:pathLst>
                <a:path w="6172" h="4689" extrusionOk="0">
                  <a:moveTo>
                    <a:pt x="1" y="0"/>
                  </a:moveTo>
                  <a:cubicBezTo>
                    <a:pt x="1" y="0"/>
                    <a:pt x="1677" y="3960"/>
                    <a:pt x="4713" y="4689"/>
                  </a:cubicBezTo>
                  <a:cubicBezTo>
                    <a:pt x="4713" y="4689"/>
                    <a:pt x="6171" y="195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5614650" y="289788"/>
              <a:ext cx="139075" cy="68650"/>
            </a:xfrm>
            <a:custGeom>
              <a:avLst/>
              <a:gdLst/>
              <a:ahLst/>
              <a:cxnLst/>
              <a:rect l="l" t="t" r="r" b="b"/>
              <a:pathLst>
                <a:path w="5563" h="2746" extrusionOk="0">
                  <a:moveTo>
                    <a:pt x="5563" y="1"/>
                  </a:moveTo>
                  <a:cubicBezTo>
                    <a:pt x="1336" y="171"/>
                    <a:pt x="0" y="2746"/>
                    <a:pt x="122" y="2746"/>
                  </a:cubicBezTo>
                  <a:cubicBezTo>
                    <a:pt x="4130" y="2600"/>
                    <a:pt x="5563" y="25"/>
                    <a:pt x="55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5576975" y="150113"/>
              <a:ext cx="125150" cy="91725"/>
            </a:xfrm>
            <a:custGeom>
              <a:avLst/>
              <a:gdLst/>
              <a:ahLst/>
              <a:cxnLst/>
              <a:rect l="l" t="t" r="r" b="b"/>
              <a:pathLst>
                <a:path w="5006" h="3669" extrusionOk="0">
                  <a:moveTo>
                    <a:pt x="1" y="1"/>
                  </a:moveTo>
                  <a:cubicBezTo>
                    <a:pt x="1" y="1"/>
                    <a:pt x="487" y="3159"/>
                    <a:pt x="4884" y="3669"/>
                  </a:cubicBezTo>
                  <a:cubicBezTo>
                    <a:pt x="4884" y="3669"/>
                    <a:pt x="5005" y="51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5714850" y="181088"/>
              <a:ext cx="134225" cy="64775"/>
            </a:xfrm>
            <a:custGeom>
              <a:avLst/>
              <a:gdLst/>
              <a:ahLst/>
              <a:cxnLst/>
              <a:rect l="l" t="t" r="r" b="b"/>
              <a:pathLst>
                <a:path w="5369" h="2591" extrusionOk="0">
                  <a:moveTo>
                    <a:pt x="5369" y="1"/>
                  </a:moveTo>
                  <a:cubicBezTo>
                    <a:pt x="73" y="219"/>
                    <a:pt x="0" y="2551"/>
                    <a:pt x="0" y="2551"/>
                  </a:cubicBezTo>
                  <a:cubicBezTo>
                    <a:pt x="250" y="2578"/>
                    <a:pt x="491" y="2591"/>
                    <a:pt x="721" y="2591"/>
                  </a:cubicBezTo>
                  <a:cubicBezTo>
                    <a:pt x="4031" y="2591"/>
                    <a:pt x="5369" y="1"/>
                    <a:pt x="536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_1_1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>
            <a:spLocks noGrp="1"/>
          </p:cNvSpPr>
          <p:nvPr>
            <p:ph type="title"/>
          </p:nvPr>
        </p:nvSpPr>
        <p:spPr>
          <a:xfrm>
            <a:off x="800100" y="597450"/>
            <a:ext cx="39531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7"/>
          <p:cNvSpPr txBox="1">
            <a:spLocks noGrp="1"/>
          </p:cNvSpPr>
          <p:nvPr>
            <p:ph type="subTitle" idx="1"/>
          </p:nvPr>
        </p:nvSpPr>
        <p:spPr>
          <a:xfrm>
            <a:off x="800100" y="2737092"/>
            <a:ext cx="2176500" cy="99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17"/>
          <p:cNvSpPr txBox="1">
            <a:spLocks noGrp="1"/>
          </p:cNvSpPr>
          <p:nvPr>
            <p:ph type="subTitle" idx="2"/>
          </p:nvPr>
        </p:nvSpPr>
        <p:spPr>
          <a:xfrm>
            <a:off x="800100" y="2336875"/>
            <a:ext cx="21765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3"/>
          </p:nvPr>
        </p:nvSpPr>
        <p:spPr>
          <a:xfrm>
            <a:off x="3483750" y="2737092"/>
            <a:ext cx="2176500" cy="99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17"/>
          <p:cNvSpPr txBox="1">
            <a:spLocks noGrp="1"/>
          </p:cNvSpPr>
          <p:nvPr>
            <p:ph type="subTitle" idx="4"/>
          </p:nvPr>
        </p:nvSpPr>
        <p:spPr>
          <a:xfrm>
            <a:off x="3483750" y="2336875"/>
            <a:ext cx="21765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17"/>
          <p:cNvSpPr txBox="1">
            <a:spLocks noGrp="1"/>
          </p:cNvSpPr>
          <p:nvPr>
            <p:ph type="subTitle" idx="5"/>
          </p:nvPr>
        </p:nvSpPr>
        <p:spPr>
          <a:xfrm>
            <a:off x="6167400" y="2737092"/>
            <a:ext cx="2176500" cy="99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17"/>
          <p:cNvSpPr txBox="1">
            <a:spLocks noGrp="1"/>
          </p:cNvSpPr>
          <p:nvPr>
            <p:ph type="subTitle" idx="6"/>
          </p:nvPr>
        </p:nvSpPr>
        <p:spPr>
          <a:xfrm>
            <a:off x="6167400" y="2336875"/>
            <a:ext cx="21765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85" name="Google Shape;385;p17"/>
          <p:cNvGrpSpPr/>
          <p:nvPr/>
        </p:nvGrpSpPr>
        <p:grpSpPr>
          <a:xfrm>
            <a:off x="2571862" y="4236167"/>
            <a:ext cx="1230715" cy="993583"/>
            <a:chOff x="3974575" y="4314877"/>
            <a:chExt cx="1133360" cy="914985"/>
          </a:xfrm>
        </p:grpSpPr>
        <p:sp>
          <p:nvSpPr>
            <p:cNvPr id="386" name="Google Shape;386;p17"/>
            <p:cNvSpPr/>
            <p:nvPr/>
          </p:nvSpPr>
          <p:spPr>
            <a:xfrm>
              <a:off x="4238433" y="4694838"/>
              <a:ext cx="539857" cy="530322"/>
            </a:xfrm>
            <a:custGeom>
              <a:avLst/>
              <a:gdLst/>
              <a:ahLst/>
              <a:cxnLst/>
              <a:rect l="l" t="t" r="r" b="b"/>
              <a:pathLst>
                <a:path w="9536" h="9368" extrusionOk="0">
                  <a:moveTo>
                    <a:pt x="2053" y="39"/>
                  </a:moveTo>
                  <a:cubicBezTo>
                    <a:pt x="2712" y="86"/>
                    <a:pt x="3370" y="115"/>
                    <a:pt x="4031" y="138"/>
                  </a:cubicBezTo>
                  <a:cubicBezTo>
                    <a:pt x="4747" y="164"/>
                    <a:pt x="5461" y="189"/>
                    <a:pt x="6171" y="194"/>
                  </a:cubicBezTo>
                  <a:cubicBezTo>
                    <a:pt x="6224" y="199"/>
                    <a:pt x="6278" y="199"/>
                    <a:pt x="6330" y="194"/>
                  </a:cubicBezTo>
                  <a:cubicBezTo>
                    <a:pt x="7374" y="197"/>
                    <a:pt x="8414" y="157"/>
                    <a:pt x="9458" y="11"/>
                  </a:cubicBezTo>
                  <a:cubicBezTo>
                    <a:pt x="9472" y="9"/>
                    <a:pt x="9484" y="4"/>
                    <a:pt x="9498" y="0"/>
                  </a:cubicBezTo>
                  <a:cubicBezTo>
                    <a:pt x="9511" y="2"/>
                    <a:pt x="9523" y="4"/>
                    <a:pt x="9535" y="4"/>
                  </a:cubicBezTo>
                  <a:lnTo>
                    <a:pt x="7737" y="8700"/>
                  </a:lnTo>
                  <a:cubicBezTo>
                    <a:pt x="5580" y="9367"/>
                    <a:pt x="3272" y="9367"/>
                    <a:pt x="1116" y="8700"/>
                  </a:cubicBezTo>
                  <a:lnTo>
                    <a:pt x="1" y="68"/>
                  </a:lnTo>
                  <a:cubicBezTo>
                    <a:pt x="685" y="91"/>
                    <a:pt x="1369" y="79"/>
                    <a:pt x="2053" y="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238263" y="4671402"/>
              <a:ext cx="538838" cy="52534"/>
            </a:xfrm>
            <a:custGeom>
              <a:avLst/>
              <a:gdLst/>
              <a:ahLst/>
              <a:cxnLst/>
              <a:rect l="l" t="t" r="r" b="b"/>
              <a:pathLst>
                <a:path w="9518" h="928" extrusionOk="0">
                  <a:moveTo>
                    <a:pt x="9517" y="465"/>
                  </a:moveTo>
                  <a:cubicBezTo>
                    <a:pt x="9517" y="720"/>
                    <a:pt x="7386" y="927"/>
                    <a:pt x="4759" y="927"/>
                  </a:cubicBezTo>
                  <a:cubicBezTo>
                    <a:pt x="2132" y="927"/>
                    <a:pt x="0" y="720"/>
                    <a:pt x="0" y="465"/>
                  </a:cubicBezTo>
                  <a:cubicBezTo>
                    <a:pt x="0" y="208"/>
                    <a:pt x="2132" y="1"/>
                    <a:pt x="4759" y="1"/>
                  </a:cubicBezTo>
                  <a:cubicBezTo>
                    <a:pt x="7386" y="1"/>
                    <a:pt x="9517" y="208"/>
                    <a:pt x="9517" y="465"/>
                  </a:cubicBezTo>
                  <a:close/>
                </a:path>
              </a:pathLst>
            </a:custGeom>
            <a:solidFill>
              <a:srgbClr val="4C3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4419981" y="4474062"/>
              <a:ext cx="609490" cy="755800"/>
            </a:xfrm>
            <a:custGeom>
              <a:avLst/>
              <a:gdLst/>
              <a:ahLst/>
              <a:cxnLst/>
              <a:rect l="l" t="t" r="r" b="b"/>
              <a:pathLst>
                <a:path w="10766" h="13351" extrusionOk="0">
                  <a:moveTo>
                    <a:pt x="671" y="4003"/>
                  </a:moveTo>
                  <a:cubicBezTo>
                    <a:pt x="671" y="4003"/>
                    <a:pt x="3142" y="1"/>
                    <a:pt x="4354" y="903"/>
                  </a:cubicBezTo>
                  <a:cubicBezTo>
                    <a:pt x="5565" y="1804"/>
                    <a:pt x="10765" y="4618"/>
                    <a:pt x="10505" y="13351"/>
                  </a:cubicBezTo>
                  <a:cubicBezTo>
                    <a:pt x="10505" y="13351"/>
                    <a:pt x="6471" y="9964"/>
                    <a:pt x="3832" y="8533"/>
                  </a:cubicBezTo>
                  <a:cubicBezTo>
                    <a:pt x="1193" y="7100"/>
                    <a:pt x="1598" y="4050"/>
                    <a:pt x="1598" y="4050"/>
                  </a:cubicBezTo>
                  <a:lnTo>
                    <a:pt x="0" y="525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4524822" y="4576242"/>
              <a:ext cx="436539" cy="525680"/>
            </a:xfrm>
            <a:custGeom>
              <a:avLst/>
              <a:gdLst/>
              <a:ahLst/>
              <a:cxnLst/>
              <a:rect l="l" t="t" r="r" b="b"/>
              <a:pathLst>
                <a:path w="7711" h="9286" extrusionOk="0">
                  <a:moveTo>
                    <a:pt x="65" y="1481"/>
                  </a:moveTo>
                  <a:cubicBezTo>
                    <a:pt x="290" y="908"/>
                    <a:pt x="1051" y="707"/>
                    <a:pt x="1636" y="903"/>
                  </a:cubicBezTo>
                  <a:cubicBezTo>
                    <a:pt x="2219" y="1099"/>
                    <a:pt x="2659" y="1577"/>
                    <a:pt x="3053" y="2048"/>
                  </a:cubicBezTo>
                  <a:cubicBezTo>
                    <a:pt x="4904" y="4249"/>
                    <a:pt x="6429" y="6711"/>
                    <a:pt x="7711" y="9285"/>
                  </a:cubicBezTo>
                  <a:cubicBezTo>
                    <a:pt x="6543" y="6419"/>
                    <a:pt x="5335" y="3488"/>
                    <a:pt x="3252" y="1200"/>
                  </a:cubicBezTo>
                  <a:cubicBezTo>
                    <a:pt x="2926" y="838"/>
                    <a:pt x="2568" y="489"/>
                    <a:pt x="2130" y="275"/>
                  </a:cubicBezTo>
                  <a:cubicBezTo>
                    <a:pt x="1690" y="62"/>
                    <a:pt x="1154" y="1"/>
                    <a:pt x="718" y="219"/>
                  </a:cubicBezTo>
                  <a:cubicBezTo>
                    <a:pt x="281" y="439"/>
                    <a:pt x="0" y="980"/>
                    <a:pt x="168" y="143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4593376" y="4425944"/>
              <a:ext cx="376303" cy="490469"/>
            </a:xfrm>
            <a:custGeom>
              <a:avLst/>
              <a:gdLst/>
              <a:ahLst/>
              <a:cxnLst/>
              <a:rect l="l" t="t" r="r" b="b"/>
              <a:pathLst>
                <a:path w="6647" h="8664" extrusionOk="0">
                  <a:moveTo>
                    <a:pt x="1" y="0"/>
                  </a:moveTo>
                  <a:cubicBezTo>
                    <a:pt x="1039" y="2175"/>
                    <a:pt x="2314" y="4757"/>
                    <a:pt x="3323" y="6093"/>
                  </a:cubicBezTo>
                  <a:cubicBezTo>
                    <a:pt x="3742" y="6648"/>
                    <a:pt x="5560" y="8051"/>
                    <a:pt x="6646" y="8664"/>
                  </a:cubicBezTo>
                  <a:cubicBezTo>
                    <a:pt x="5663" y="3626"/>
                    <a:pt x="2672" y="3614"/>
                    <a:pt x="1006" y="934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4506424" y="4703330"/>
              <a:ext cx="508324" cy="526530"/>
            </a:xfrm>
            <a:custGeom>
              <a:avLst/>
              <a:gdLst/>
              <a:ahLst/>
              <a:cxnLst/>
              <a:rect l="l" t="t" r="r" b="b"/>
              <a:pathLst>
                <a:path w="8979" h="9301" extrusionOk="0">
                  <a:moveTo>
                    <a:pt x="8978" y="9301"/>
                  </a:moveTo>
                  <a:cubicBezTo>
                    <a:pt x="8128" y="8556"/>
                    <a:pt x="7252" y="7843"/>
                    <a:pt x="6358" y="7152"/>
                  </a:cubicBezTo>
                  <a:cubicBezTo>
                    <a:pt x="5464" y="6459"/>
                    <a:pt x="4546" y="5797"/>
                    <a:pt x="3600" y="5176"/>
                  </a:cubicBezTo>
                  <a:cubicBezTo>
                    <a:pt x="3364" y="5021"/>
                    <a:pt x="3118" y="4878"/>
                    <a:pt x="2877" y="4729"/>
                  </a:cubicBezTo>
                  <a:cubicBezTo>
                    <a:pt x="2635" y="4586"/>
                    <a:pt x="2376" y="4455"/>
                    <a:pt x="2146" y="4305"/>
                  </a:cubicBezTo>
                  <a:cubicBezTo>
                    <a:pt x="1902" y="4171"/>
                    <a:pt x="1687" y="3991"/>
                    <a:pt x="1474" y="3813"/>
                  </a:cubicBezTo>
                  <a:lnTo>
                    <a:pt x="1182" y="3516"/>
                  </a:lnTo>
                  <a:cubicBezTo>
                    <a:pt x="1092" y="3410"/>
                    <a:pt x="1010" y="3298"/>
                    <a:pt x="922" y="3190"/>
                  </a:cubicBezTo>
                  <a:cubicBezTo>
                    <a:pt x="598" y="2732"/>
                    <a:pt x="362" y="2219"/>
                    <a:pt x="228" y="1674"/>
                  </a:cubicBezTo>
                  <a:cubicBezTo>
                    <a:pt x="90" y="1128"/>
                    <a:pt x="36" y="564"/>
                    <a:pt x="71" y="0"/>
                  </a:cubicBezTo>
                  <a:cubicBezTo>
                    <a:pt x="1" y="562"/>
                    <a:pt x="44" y="1135"/>
                    <a:pt x="160" y="1692"/>
                  </a:cubicBezTo>
                  <a:cubicBezTo>
                    <a:pt x="282" y="2250"/>
                    <a:pt x="509" y="2779"/>
                    <a:pt x="830" y="3254"/>
                  </a:cubicBezTo>
                  <a:cubicBezTo>
                    <a:pt x="1148" y="3732"/>
                    <a:pt x="1587" y="4123"/>
                    <a:pt x="2076" y="4418"/>
                  </a:cubicBezTo>
                  <a:cubicBezTo>
                    <a:pt x="2319" y="4577"/>
                    <a:pt x="2563" y="4705"/>
                    <a:pt x="2806" y="4850"/>
                  </a:cubicBezTo>
                  <a:cubicBezTo>
                    <a:pt x="3045" y="4998"/>
                    <a:pt x="3286" y="5143"/>
                    <a:pt x="3522" y="5298"/>
                  </a:cubicBezTo>
                  <a:cubicBezTo>
                    <a:pt x="4469" y="5906"/>
                    <a:pt x="5384" y="6569"/>
                    <a:pt x="6290" y="7241"/>
                  </a:cubicBezTo>
                  <a:cubicBezTo>
                    <a:pt x="6746" y="7575"/>
                    <a:pt x="7194" y="7917"/>
                    <a:pt x="7641" y="8262"/>
                  </a:cubicBezTo>
                  <a:cubicBezTo>
                    <a:pt x="8088" y="8608"/>
                    <a:pt x="8533" y="8952"/>
                    <a:pt x="8978" y="9301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3974575" y="4375166"/>
              <a:ext cx="512966" cy="523076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9061" y="3402"/>
                  </a:moveTo>
                  <a:cubicBezTo>
                    <a:pt x="8629" y="2987"/>
                    <a:pt x="8757" y="1755"/>
                    <a:pt x="7023" y="877"/>
                  </a:cubicBezTo>
                  <a:cubicBezTo>
                    <a:pt x="5288" y="0"/>
                    <a:pt x="4080" y="115"/>
                    <a:pt x="3513" y="58"/>
                  </a:cubicBezTo>
                  <a:cubicBezTo>
                    <a:pt x="2946" y="0"/>
                    <a:pt x="1282" y="2292"/>
                    <a:pt x="642" y="4483"/>
                  </a:cubicBezTo>
                  <a:cubicBezTo>
                    <a:pt x="1" y="6672"/>
                    <a:pt x="497" y="9240"/>
                    <a:pt x="497" y="9240"/>
                  </a:cubicBezTo>
                  <a:cubicBezTo>
                    <a:pt x="497" y="9240"/>
                    <a:pt x="2778" y="7330"/>
                    <a:pt x="3513" y="5094"/>
                  </a:cubicBezTo>
                  <a:cubicBezTo>
                    <a:pt x="4248" y="2860"/>
                    <a:pt x="4821" y="1777"/>
                    <a:pt x="4821" y="1777"/>
                  </a:cubicBezTo>
                  <a:lnTo>
                    <a:pt x="7444" y="2587"/>
                  </a:lnTo>
                  <a:lnTo>
                    <a:pt x="9061" y="48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4002653" y="4475647"/>
              <a:ext cx="244849" cy="422594"/>
            </a:xfrm>
            <a:custGeom>
              <a:avLst/>
              <a:gdLst/>
              <a:ahLst/>
              <a:cxnLst/>
              <a:rect l="l" t="t" r="r" b="b"/>
              <a:pathLst>
                <a:path w="4325" h="7465" extrusionOk="0">
                  <a:moveTo>
                    <a:pt x="1" y="7465"/>
                  </a:moveTo>
                  <a:cubicBezTo>
                    <a:pt x="570" y="7009"/>
                    <a:pt x="1086" y="6487"/>
                    <a:pt x="1561" y="5929"/>
                  </a:cubicBezTo>
                  <a:cubicBezTo>
                    <a:pt x="1678" y="5787"/>
                    <a:pt x="1797" y="5648"/>
                    <a:pt x="1903" y="5497"/>
                  </a:cubicBezTo>
                  <a:cubicBezTo>
                    <a:pt x="2015" y="5353"/>
                    <a:pt x="2120" y="5201"/>
                    <a:pt x="2221" y="5049"/>
                  </a:cubicBezTo>
                  <a:cubicBezTo>
                    <a:pt x="2324" y="4897"/>
                    <a:pt x="2418" y="4738"/>
                    <a:pt x="2516" y="4583"/>
                  </a:cubicBezTo>
                  <a:cubicBezTo>
                    <a:pt x="2603" y="4422"/>
                    <a:pt x="2698" y="4263"/>
                    <a:pt x="2776" y="4096"/>
                  </a:cubicBezTo>
                  <a:cubicBezTo>
                    <a:pt x="2935" y="3766"/>
                    <a:pt x="3062" y="3413"/>
                    <a:pt x="3171" y="3068"/>
                  </a:cubicBezTo>
                  <a:cubicBezTo>
                    <a:pt x="3284" y="2722"/>
                    <a:pt x="3406" y="2380"/>
                    <a:pt x="3525" y="2034"/>
                  </a:cubicBezTo>
                  <a:cubicBezTo>
                    <a:pt x="3644" y="1690"/>
                    <a:pt x="3771" y="1350"/>
                    <a:pt x="3906" y="1011"/>
                  </a:cubicBezTo>
                  <a:cubicBezTo>
                    <a:pt x="4035" y="671"/>
                    <a:pt x="4174" y="334"/>
                    <a:pt x="4325" y="1"/>
                  </a:cubicBezTo>
                  <a:cubicBezTo>
                    <a:pt x="3972" y="641"/>
                    <a:pt x="3687" y="1317"/>
                    <a:pt x="3420" y="1996"/>
                  </a:cubicBezTo>
                  <a:cubicBezTo>
                    <a:pt x="3284" y="2334"/>
                    <a:pt x="3165" y="2680"/>
                    <a:pt x="3045" y="3026"/>
                  </a:cubicBezTo>
                  <a:cubicBezTo>
                    <a:pt x="2935" y="3370"/>
                    <a:pt x="2801" y="3706"/>
                    <a:pt x="2645" y="4033"/>
                  </a:cubicBezTo>
                  <a:cubicBezTo>
                    <a:pt x="2338" y="4687"/>
                    <a:pt x="1919" y="5284"/>
                    <a:pt x="1474" y="5857"/>
                  </a:cubicBezTo>
                  <a:cubicBezTo>
                    <a:pt x="1249" y="6142"/>
                    <a:pt x="1015" y="6421"/>
                    <a:pt x="765" y="6686"/>
                  </a:cubicBezTo>
                  <a:cubicBezTo>
                    <a:pt x="521" y="6957"/>
                    <a:pt x="266" y="7215"/>
                    <a:pt x="1" y="7465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4185560" y="4541880"/>
              <a:ext cx="372907" cy="534851"/>
            </a:xfrm>
            <a:custGeom>
              <a:avLst/>
              <a:gdLst/>
              <a:ahLst/>
              <a:cxnLst/>
              <a:rect l="l" t="t" r="r" b="b"/>
              <a:pathLst>
                <a:path w="6587" h="9448" extrusionOk="0">
                  <a:moveTo>
                    <a:pt x="6587" y="2608"/>
                  </a:moveTo>
                  <a:cubicBezTo>
                    <a:pt x="6327" y="2168"/>
                    <a:pt x="4337" y="574"/>
                    <a:pt x="3296" y="288"/>
                  </a:cubicBezTo>
                  <a:cubicBezTo>
                    <a:pt x="2254" y="0"/>
                    <a:pt x="1" y="9423"/>
                    <a:pt x="261" y="9435"/>
                  </a:cubicBezTo>
                  <a:cubicBezTo>
                    <a:pt x="521" y="9447"/>
                    <a:pt x="3518" y="8323"/>
                    <a:pt x="4700" y="6471"/>
                  </a:cubicBezTo>
                  <a:cubicBezTo>
                    <a:pt x="5882" y="4621"/>
                    <a:pt x="5334" y="2557"/>
                    <a:pt x="5334" y="255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4198806" y="4556372"/>
              <a:ext cx="173404" cy="519623"/>
            </a:xfrm>
            <a:custGeom>
              <a:avLst/>
              <a:gdLst/>
              <a:ahLst/>
              <a:cxnLst/>
              <a:rect l="l" t="t" r="r" b="b"/>
              <a:pathLst>
                <a:path w="3063" h="9179" extrusionOk="0">
                  <a:moveTo>
                    <a:pt x="3062" y="32"/>
                  </a:moveTo>
                  <a:cubicBezTo>
                    <a:pt x="2958" y="1"/>
                    <a:pt x="2856" y="67"/>
                    <a:pt x="2781" y="133"/>
                  </a:cubicBezTo>
                  <a:cubicBezTo>
                    <a:pt x="2706" y="205"/>
                    <a:pt x="2638" y="283"/>
                    <a:pt x="2579" y="369"/>
                  </a:cubicBezTo>
                  <a:cubicBezTo>
                    <a:pt x="2464" y="538"/>
                    <a:pt x="2359" y="718"/>
                    <a:pt x="2266" y="901"/>
                  </a:cubicBezTo>
                  <a:cubicBezTo>
                    <a:pt x="2083" y="1271"/>
                    <a:pt x="1928" y="1652"/>
                    <a:pt x="1779" y="2034"/>
                  </a:cubicBezTo>
                  <a:cubicBezTo>
                    <a:pt x="1488" y="2802"/>
                    <a:pt x="1247" y="3588"/>
                    <a:pt x="1013" y="4375"/>
                  </a:cubicBezTo>
                  <a:cubicBezTo>
                    <a:pt x="793" y="5166"/>
                    <a:pt x="584" y="5960"/>
                    <a:pt x="402" y="6760"/>
                  </a:cubicBezTo>
                  <a:cubicBezTo>
                    <a:pt x="313" y="7159"/>
                    <a:pt x="228" y="7561"/>
                    <a:pt x="153" y="7964"/>
                  </a:cubicBezTo>
                  <a:cubicBezTo>
                    <a:pt x="116" y="8167"/>
                    <a:pt x="81" y="8369"/>
                    <a:pt x="51" y="8572"/>
                  </a:cubicBezTo>
                  <a:cubicBezTo>
                    <a:pt x="37" y="8675"/>
                    <a:pt x="23" y="8776"/>
                    <a:pt x="13" y="8877"/>
                  </a:cubicBezTo>
                  <a:cubicBezTo>
                    <a:pt x="8" y="8929"/>
                    <a:pt x="4" y="8980"/>
                    <a:pt x="2" y="9031"/>
                  </a:cubicBezTo>
                  <a:cubicBezTo>
                    <a:pt x="2" y="9057"/>
                    <a:pt x="1" y="9083"/>
                    <a:pt x="2" y="9109"/>
                  </a:cubicBezTo>
                  <a:cubicBezTo>
                    <a:pt x="4" y="9134"/>
                    <a:pt x="2" y="9165"/>
                    <a:pt x="25" y="9179"/>
                  </a:cubicBezTo>
                  <a:cubicBezTo>
                    <a:pt x="4" y="9165"/>
                    <a:pt x="9" y="9132"/>
                    <a:pt x="8" y="9109"/>
                  </a:cubicBezTo>
                  <a:cubicBezTo>
                    <a:pt x="6" y="9085"/>
                    <a:pt x="11" y="9057"/>
                    <a:pt x="13" y="9032"/>
                  </a:cubicBezTo>
                  <a:cubicBezTo>
                    <a:pt x="18" y="8982"/>
                    <a:pt x="27" y="8931"/>
                    <a:pt x="36" y="8881"/>
                  </a:cubicBezTo>
                  <a:cubicBezTo>
                    <a:pt x="51" y="8779"/>
                    <a:pt x="70" y="8678"/>
                    <a:pt x="90" y="8579"/>
                  </a:cubicBezTo>
                  <a:cubicBezTo>
                    <a:pt x="130" y="8378"/>
                    <a:pt x="175" y="8179"/>
                    <a:pt x="222" y="7980"/>
                  </a:cubicBezTo>
                  <a:cubicBezTo>
                    <a:pt x="313" y="7580"/>
                    <a:pt x="409" y="7182"/>
                    <a:pt x="512" y="6786"/>
                  </a:cubicBezTo>
                  <a:cubicBezTo>
                    <a:pt x="715" y="5993"/>
                    <a:pt x="922" y="5201"/>
                    <a:pt x="1153" y="4415"/>
                  </a:cubicBezTo>
                  <a:cubicBezTo>
                    <a:pt x="1374" y="3628"/>
                    <a:pt x="1617" y="2846"/>
                    <a:pt x="1884" y="2073"/>
                  </a:cubicBezTo>
                  <a:cubicBezTo>
                    <a:pt x="2019" y="1687"/>
                    <a:pt x="2162" y="1305"/>
                    <a:pt x="2331" y="933"/>
                  </a:cubicBezTo>
                  <a:cubicBezTo>
                    <a:pt x="2411" y="746"/>
                    <a:pt x="2506" y="564"/>
                    <a:pt x="2610" y="390"/>
                  </a:cubicBezTo>
                  <a:cubicBezTo>
                    <a:pt x="2664" y="303"/>
                    <a:pt x="2726" y="222"/>
                    <a:pt x="2795" y="149"/>
                  </a:cubicBezTo>
                  <a:cubicBezTo>
                    <a:pt x="2865" y="81"/>
                    <a:pt x="2956" y="8"/>
                    <a:pt x="3062" y="32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4200278" y="4686743"/>
              <a:ext cx="299310" cy="389250"/>
            </a:xfrm>
            <a:custGeom>
              <a:avLst/>
              <a:gdLst/>
              <a:ahLst/>
              <a:cxnLst/>
              <a:rect l="l" t="t" r="r" b="b"/>
              <a:pathLst>
                <a:path w="5287" h="6876" extrusionOk="0">
                  <a:moveTo>
                    <a:pt x="1" y="6876"/>
                  </a:moveTo>
                  <a:cubicBezTo>
                    <a:pt x="198" y="6853"/>
                    <a:pt x="388" y="6787"/>
                    <a:pt x="575" y="6722"/>
                  </a:cubicBezTo>
                  <a:cubicBezTo>
                    <a:pt x="762" y="6660"/>
                    <a:pt x="947" y="6584"/>
                    <a:pt x="1130" y="6506"/>
                  </a:cubicBezTo>
                  <a:cubicBezTo>
                    <a:pt x="1495" y="6347"/>
                    <a:pt x="1851" y="6169"/>
                    <a:pt x="2197" y="5974"/>
                  </a:cubicBezTo>
                  <a:cubicBezTo>
                    <a:pt x="2544" y="5778"/>
                    <a:pt x="2876" y="5556"/>
                    <a:pt x="3192" y="5314"/>
                  </a:cubicBezTo>
                  <a:cubicBezTo>
                    <a:pt x="3354" y="5197"/>
                    <a:pt x="3501" y="5059"/>
                    <a:pt x="3654" y="4931"/>
                  </a:cubicBezTo>
                  <a:lnTo>
                    <a:pt x="3871" y="4724"/>
                  </a:lnTo>
                  <a:lnTo>
                    <a:pt x="3977" y="4617"/>
                  </a:lnTo>
                  <a:lnTo>
                    <a:pt x="4077" y="4504"/>
                  </a:lnTo>
                  <a:cubicBezTo>
                    <a:pt x="4611" y="3902"/>
                    <a:pt x="4971" y="3153"/>
                    <a:pt x="5129" y="2369"/>
                  </a:cubicBezTo>
                  <a:cubicBezTo>
                    <a:pt x="5286" y="1585"/>
                    <a:pt x="5274" y="766"/>
                    <a:pt x="5074" y="0"/>
                  </a:cubicBezTo>
                  <a:cubicBezTo>
                    <a:pt x="5145" y="388"/>
                    <a:pt x="5177" y="782"/>
                    <a:pt x="5164" y="1178"/>
                  </a:cubicBezTo>
                  <a:cubicBezTo>
                    <a:pt x="5157" y="1571"/>
                    <a:pt x="5108" y="1962"/>
                    <a:pt x="5019" y="2344"/>
                  </a:cubicBezTo>
                  <a:cubicBezTo>
                    <a:pt x="4843" y="3106"/>
                    <a:pt x="4494" y="3832"/>
                    <a:pt x="3967" y="4408"/>
                  </a:cubicBezTo>
                  <a:lnTo>
                    <a:pt x="3873" y="4519"/>
                  </a:lnTo>
                  <a:lnTo>
                    <a:pt x="3770" y="4622"/>
                  </a:lnTo>
                  <a:lnTo>
                    <a:pt x="3560" y="4830"/>
                  </a:lnTo>
                  <a:cubicBezTo>
                    <a:pt x="3412" y="4956"/>
                    <a:pt x="3270" y="5092"/>
                    <a:pt x="3111" y="5209"/>
                  </a:cubicBezTo>
                  <a:cubicBezTo>
                    <a:pt x="2806" y="5455"/>
                    <a:pt x="2473" y="5666"/>
                    <a:pt x="2139" y="5878"/>
                  </a:cubicBezTo>
                  <a:cubicBezTo>
                    <a:pt x="1802" y="6082"/>
                    <a:pt x="1457" y="6270"/>
                    <a:pt x="1101" y="6441"/>
                  </a:cubicBezTo>
                  <a:cubicBezTo>
                    <a:pt x="923" y="6529"/>
                    <a:pt x="743" y="6611"/>
                    <a:pt x="561" y="6686"/>
                  </a:cubicBezTo>
                  <a:cubicBezTo>
                    <a:pt x="470" y="6724"/>
                    <a:pt x="378" y="6761"/>
                    <a:pt x="285" y="6794"/>
                  </a:cubicBezTo>
                  <a:cubicBezTo>
                    <a:pt x="238" y="6811"/>
                    <a:pt x="193" y="6827"/>
                    <a:pt x="146" y="6841"/>
                  </a:cubicBezTo>
                  <a:cubicBezTo>
                    <a:pt x="99" y="6857"/>
                    <a:pt x="50" y="6869"/>
                    <a:pt x="1" y="6876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4444153" y="4314877"/>
              <a:ext cx="663782" cy="632673"/>
            </a:xfrm>
            <a:custGeom>
              <a:avLst/>
              <a:gdLst/>
              <a:ahLst/>
              <a:cxnLst/>
              <a:rect l="l" t="t" r="r" b="b"/>
              <a:pathLst>
                <a:path w="11725" h="11176" extrusionOk="0">
                  <a:moveTo>
                    <a:pt x="1" y="5052"/>
                  </a:moveTo>
                  <a:cubicBezTo>
                    <a:pt x="1" y="5052"/>
                    <a:pt x="1413" y="0"/>
                    <a:pt x="3579" y="404"/>
                  </a:cubicBezTo>
                  <a:cubicBezTo>
                    <a:pt x="5746" y="805"/>
                    <a:pt x="9473" y="3698"/>
                    <a:pt x="10426" y="4895"/>
                  </a:cubicBezTo>
                  <a:cubicBezTo>
                    <a:pt x="11379" y="6091"/>
                    <a:pt x="11379" y="11176"/>
                    <a:pt x="11552" y="10800"/>
                  </a:cubicBezTo>
                  <a:cubicBezTo>
                    <a:pt x="11724" y="10423"/>
                    <a:pt x="7292" y="9182"/>
                    <a:pt x="6564" y="8070"/>
                  </a:cubicBezTo>
                  <a:cubicBezTo>
                    <a:pt x="5835" y="6957"/>
                    <a:pt x="2200" y="1722"/>
                    <a:pt x="2501" y="1914"/>
                  </a:cubicBezTo>
                  <a:cubicBezTo>
                    <a:pt x="2801" y="2104"/>
                    <a:pt x="767" y="5956"/>
                    <a:pt x="767" y="595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527369" y="4620114"/>
              <a:ext cx="442313" cy="518944"/>
            </a:xfrm>
            <a:custGeom>
              <a:avLst/>
              <a:gdLst/>
              <a:ahLst/>
              <a:cxnLst/>
              <a:rect l="l" t="t" r="r" b="b"/>
              <a:pathLst>
                <a:path w="7813" h="9167" extrusionOk="0">
                  <a:moveTo>
                    <a:pt x="1" y="804"/>
                  </a:moveTo>
                  <a:cubicBezTo>
                    <a:pt x="1" y="804"/>
                    <a:pt x="11" y="779"/>
                    <a:pt x="32" y="734"/>
                  </a:cubicBezTo>
                  <a:cubicBezTo>
                    <a:pt x="44" y="704"/>
                    <a:pt x="58" y="676"/>
                    <a:pt x="76" y="650"/>
                  </a:cubicBezTo>
                  <a:cubicBezTo>
                    <a:pt x="97" y="613"/>
                    <a:pt x="121" y="578"/>
                    <a:pt x="147" y="545"/>
                  </a:cubicBezTo>
                  <a:cubicBezTo>
                    <a:pt x="263" y="392"/>
                    <a:pt x="495" y="201"/>
                    <a:pt x="846" y="118"/>
                  </a:cubicBezTo>
                  <a:cubicBezTo>
                    <a:pt x="1038" y="70"/>
                    <a:pt x="1238" y="60"/>
                    <a:pt x="1436" y="84"/>
                  </a:cubicBezTo>
                  <a:cubicBezTo>
                    <a:pt x="1649" y="112"/>
                    <a:pt x="1870" y="193"/>
                    <a:pt x="2087" y="315"/>
                  </a:cubicBezTo>
                  <a:cubicBezTo>
                    <a:pt x="2523" y="561"/>
                    <a:pt x="2916" y="978"/>
                    <a:pt x="3298" y="1462"/>
                  </a:cubicBezTo>
                  <a:cubicBezTo>
                    <a:pt x="4077" y="2423"/>
                    <a:pt x="4883" y="3616"/>
                    <a:pt x="5644" y="4942"/>
                  </a:cubicBezTo>
                  <a:cubicBezTo>
                    <a:pt x="6404" y="6267"/>
                    <a:pt x="7123" y="7720"/>
                    <a:pt x="7812" y="9167"/>
                  </a:cubicBezTo>
                  <a:cubicBezTo>
                    <a:pt x="7812" y="9167"/>
                    <a:pt x="7683" y="8851"/>
                    <a:pt x="7428" y="8273"/>
                  </a:cubicBezTo>
                  <a:cubicBezTo>
                    <a:pt x="7173" y="7693"/>
                    <a:pt x="6795" y="6852"/>
                    <a:pt x="6259" y="5820"/>
                  </a:cubicBezTo>
                  <a:cubicBezTo>
                    <a:pt x="5721" y="4789"/>
                    <a:pt x="5026" y="3563"/>
                    <a:pt x="4078" y="2279"/>
                  </a:cubicBezTo>
                  <a:cubicBezTo>
                    <a:pt x="3961" y="2118"/>
                    <a:pt x="3836" y="1959"/>
                    <a:pt x="3712" y="1797"/>
                  </a:cubicBezTo>
                  <a:cubicBezTo>
                    <a:pt x="3581" y="1638"/>
                    <a:pt x="3450" y="1476"/>
                    <a:pt x="3319" y="1313"/>
                  </a:cubicBezTo>
                  <a:cubicBezTo>
                    <a:pt x="3047" y="992"/>
                    <a:pt x="2752" y="666"/>
                    <a:pt x="2383" y="407"/>
                  </a:cubicBezTo>
                  <a:cubicBezTo>
                    <a:pt x="2198" y="276"/>
                    <a:pt x="1996" y="172"/>
                    <a:pt x="1781" y="100"/>
                  </a:cubicBezTo>
                  <a:cubicBezTo>
                    <a:pt x="1560" y="25"/>
                    <a:pt x="1326" y="1"/>
                    <a:pt x="1095" y="27"/>
                  </a:cubicBezTo>
                  <a:cubicBezTo>
                    <a:pt x="860" y="51"/>
                    <a:pt x="634" y="128"/>
                    <a:pt x="435" y="255"/>
                  </a:cubicBezTo>
                  <a:cubicBezTo>
                    <a:pt x="336" y="320"/>
                    <a:pt x="247" y="399"/>
                    <a:pt x="172" y="491"/>
                  </a:cubicBezTo>
                  <a:cubicBezTo>
                    <a:pt x="97" y="585"/>
                    <a:pt x="39" y="690"/>
                    <a:pt x="1" y="8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4621738" y="4378222"/>
              <a:ext cx="425726" cy="478015"/>
            </a:xfrm>
            <a:custGeom>
              <a:avLst/>
              <a:gdLst/>
              <a:ahLst/>
              <a:cxnLst/>
              <a:rect l="l" t="t" r="r" b="b"/>
              <a:pathLst>
                <a:path w="7520" h="8444" extrusionOk="0">
                  <a:moveTo>
                    <a:pt x="1" y="0"/>
                  </a:moveTo>
                  <a:lnTo>
                    <a:pt x="231" y="133"/>
                  </a:lnTo>
                  <a:cubicBezTo>
                    <a:pt x="380" y="220"/>
                    <a:pt x="603" y="339"/>
                    <a:pt x="872" y="515"/>
                  </a:cubicBezTo>
                  <a:cubicBezTo>
                    <a:pt x="1621" y="981"/>
                    <a:pt x="2329" y="1509"/>
                    <a:pt x="2991" y="2092"/>
                  </a:cubicBezTo>
                  <a:cubicBezTo>
                    <a:pt x="3913" y="2907"/>
                    <a:pt x="4747" y="3818"/>
                    <a:pt x="5478" y="4811"/>
                  </a:cubicBezTo>
                  <a:cubicBezTo>
                    <a:pt x="5878" y="5349"/>
                    <a:pt x="6246" y="5935"/>
                    <a:pt x="6597" y="6541"/>
                  </a:cubicBezTo>
                  <a:cubicBezTo>
                    <a:pt x="6939" y="7157"/>
                    <a:pt x="7247" y="7793"/>
                    <a:pt x="7519" y="8444"/>
                  </a:cubicBezTo>
                  <a:lnTo>
                    <a:pt x="7444" y="8236"/>
                  </a:lnTo>
                  <a:cubicBezTo>
                    <a:pt x="7393" y="8100"/>
                    <a:pt x="7329" y="7896"/>
                    <a:pt x="7222" y="7637"/>
                  </a:cubicBezTo>
                  <a:cubicBezTo>
                    <a:pt x="6920" y="6895"/>
                    <a:pt x="6557" y="6180"/>
                    <a:pt x="6135" y="5499"/>
                  </a:cubicBezTo>
                  <a:cubicBezTo>
                    <a:pt x="5489" y="4455"/>
                    <a:pt x="4712" y="3499"/>
                    <a:pt x="3825" y="2648"/>
                  </a:cubicBezTo>
                  <a:cubicBezTo>
                    <a:pt x="3577" y="2399"/>
                    <a:pt x="3298" y="2167"/>
                    <a:pt x="3019" y="1924"/>
                  </a:cubicBezTo>
                  <a:lnTo>
                    <a:pt x="2576" y="1571"/>
                  </a:lnTo>
                  <a:cubicBezTo>
                    <a:pt x="2427" y="1453"/>
                    <a:pt x="2265" y="1346"/>
                    <a:pt x="2108" y="1231"/>
                  </a:cubicBezTo>
                  <a:cubicBezTo>
                    <a:pt x="1441" y="761"/>
                    <a:pt x="736" y="351"/>
                    <a:pt x="1" y="0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235376" y="4639984"/>
              <a:ext cx="229847" cy="382684"/>
            </a:xfrm>
            <a:custGeom>
              <a:avLst/>
              <a:gdLst/>
              <a:ahLst/>
              <a:cxnLst/>
              <a:rect l="l" t="t" r="r" b="b"/>
              <a:pathLst>
                <a:path w="4060" h="6760" extrusionOk="0">
                  <a:moveTo>
                    <a:pt x="4059" y="278"/>
                  </a:moveTo>
                  <a:cubicBezTo>
                    <a:pt x="4014" y="229"/>
                    <a:pt x="3965" y="185"/>
                    <a:pt x="3909" y="147"/>
                  </a:cubicBezTo>
                  <a:cubicBezTo>
                    <a:pt x="3804" y="76"/>
                    <a:pt x="3616" y="0"/>
                    <a:pt x="3371" y="11"/>
                  </a:cubicBezTo>
                  <a:cubicBezTo>
                    <a:pt x="3076" y="25"/>
                    <a:pt x="2795" y="140"/>
                    <a:pt x="2574" y="336"/>
                  </a:cubicBezTo>
                  <a:cubicBezTo>
                    <a:pt x="2319" y="563"/>
                    <a:pt x="2130" y="905"/>
                    <a:pt x="1994" y="1289"/>
                  </a:cubicBezTo>
                  <a:cubicBezTo>
                    <a:pt x="1858" y="1671"/>
                    <a:pt x="1753" y="2095"/>
                    <a:pt x="1613" y="2532"/>
                  </a:cubicBezTo>
                  <a:cubicBezTo>
                    <a:pt x="1476" y="2970"/>
                    <a:pt x="1324" y="3427"/>
                    <a:pt x="1156" y="3895"/>
                  </a:cubicBezTo>
                  <a:cubicBezTo>
                    <a:pt x="823" y="4832"/>
                    <a:pt x="428" y="5808"/>
                    <a:pt x="1" y="6759"/>
                  </a:cubicBezTo>
                  <a:cubicBezTo>
                    <a:pt x="1" y="6759"/>
                    <a:pt x="107" y="6566"/>
                    <a:pt x="292" y="6197"/>
                  </a:cubicBezTo>
                  <a:cubicBezTo>
                    <a:pt x="477" y="5831"/>
                    <a:pt x="735" y="5288"/>
                    <a:pt x="1020" y="4586"/>
                  </a:cubicBezTo>
                  <a:cubicBezTo>
                    <a:pt x="1360" y="3750"/>
                    <a:pt x="1652" y="2895"/>
                    <a:pt x="1895" y="2027"/>
                  </a:cubicBezTo>
                  <a:cubicBezTo>
                    <a:pt x="1966" y="1777"/>
                    <a:pt x="2029" y="1519"/>
                    <a:pt x="2120" y="1264"/>
                  </a:cubicBezTo>
                  <a:cubicBezTo>
                    <a:pt x="2209" y="1009"/>
                    <a:pt x="2322" y="755"/>
                    <a:pt x="2498" y="535"/>
                  </a:cubicBezTo>
                  <a:cubicBezTo>
                    <a:pt x="2677" y="306"/>
                    <a:pt x="2926" y="145"/>
                    <a:pt x="3209" y="79"/>
                  </a:cubicBezTo>
                  <a:cubicBezTo>
                    <a:pt x="3492" y="9"/>
                    <a:pt x="3832" y="49"/>
                    <a:pt x="4059" y="278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4017202" y="4427925"/>
              <a:ext cx="376869" cy="375268"/>
            </a:xfrm>
            <a:custGeom>
              <a:avLst/>
              <a:gdLst/>
              <a:ahLst/>
              <a:cxnLst/>
              <a:rect l="l" t="t" r="r" b="b"/>
              <a:pathLst>
                <a:path w="6657" h="6629" extrusionOk="0">
                  <a:moveTo>
                    <a:pt x="6656" y="912"/>
                  </a:moveTo>
                  <a:lnTo>
                    <a:pt x="5717" y="657"/>
                  </a:lnTo>
                  <a:lnTo>
                    <a:pt x="4642" y="370"/>
                  </a:lnTo>
                  <a:lnTo>
                    <a:pt x="3982" y="196"/>
                  </a:lnTo>
                  <a:lnTo>
                    <a:pt x="3626" y="103"/>
                  </a:lnTo>
                  <a:cubicBezTo>
                    <a:pt x="3500" y="67"/>
                    <a:pt x="3373" y="39"/>
                    <a:pt x="3244" y="18"/>
                  </a:cubicBezTo>
                  <a:cubicBezTo>
                    <a:pt x="3109" y="0"/>
                    <a:pt x="2963" y="0"/>
                    <a:pt x="2819" y="48"/>
                  </a:cubicBezTo>
                  <a:cubicBezTo>
                    <a:pt x="2678" y="98"/>
                    <a:pt x="2552" y="187"/>
                    <a:pt x="2460" y="308"/>
                  </a:cubicBezTo>
                  <a:cubicBezTo>
                    <a:pt x="2270" y="542"/>
                    <a:pt x="2174" y="823"/>
                    <a:pt x="2050" y="1093"/>
                  </a:cubicBezTo>
                  <a:cubicBezTo>
                    <a:pt x="1809" y="1641"/>
                    <a:pt x="1566" y="2223"/>
                    <a:pt x="1329" y="2825"/>
                  </a:cubicBezTo>
                  <a:cubicBezTo>
                    <a:pt x="852" y="4031"/>
                    <a:pt x="395" y="5330"/>
                    <a:pt x="0" y="6628"/>
                  </a:cubicBezTo>
                  <a:cubicBezTo>
                    <a:pt x="0" y="6628"/>
                    <a:pt x="100" y="6356"/>
                    <a:pt x="285" y="5855"/>
                  </a:cubicBezTo>
                  <a:cubicBezTo>
                    <a:pt x="468" y="5352"/>
                    <a:pt x="744" y="4623"/>
                    <a:pt x="1105" y="3708"/>
                  </a:cubicBezTo>
                  <a:cubicBezTo>
                    <a:pt x="1287" y="3252"/>
                    <a:pt x="1489" y="2748"/>
                    <a:pt x="1716" y="2207"/>
                  </a:cubicBezTo>
                  <a:lnTo>
                    <a:pt x="2072" y="1365"/>
                  </a:lnTo>
                  <a:cubicBezTo>
                    <a:pt x="2135" y="1221"/>
                    <a:pt x="2198" y="1072"/>
                    <a:pt x="2263" y="924"/>
                  </a:cubicBezTo>
                  <a:cubicBezTo>
                    <a:pt x="2329" y="774"/>
                    <a:pt x="2393" y="624"/>
                    <a:pt x="2481" y="487"/>
                  </a:cubicBezTo>
                  <a:cubicBezTo>
                    <a:pt x="2568" y="353"/>
                    <a:pt x="2680" y="233"/>
                    <a:pt x="2825" y="170"/>
                  </a:cubicBezTo>
                  <a:cubicBezTo>
                    <a:pt x="2971" y="109"/>
                    <a:pt x="3142" y="110"/>
                    <a:pt x="3312" y="138"/>
                  </a:cubicBezTo>
                  <a:cubicBezTo>
                    <a:pt x="3654" y="208"/>
                    <a:pt x="4012" y="302"/>
                    <a:pt x="4375" y="384"/>
                  </a:cubicBezTo>
                  <a:cubicBezTo>
                    <a:pt x="5103" y="557"/>
                    <a:pt x="5862" y="734"/>
                    <a:pt x="6656" y="912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4584319" y="4422264"/>
              <a:ext cx="514721" cy="504055"/>
            </a:xfrm>
            <a:custGeom>
              <a:avLst/>
              <a:gdLst/>
              <a:ahLst/>
              <a:cxnLst/>
              <a:rect l="l" t="t" r="r" b="b"/>
              <a:pathLst>
                <a:path w="9092" h="8904" extrusionOk="0">
                  <a:moveTo>
                    <a:pt x="9076" y="8903"/>
                  </a:moveTo>
                  <a:cubicBezTo>
                    <a:pt x="9091" y="8870"/>
                    <a:pt x="9070" y="8834"/>
                    <a:pt x="9049" y="8807"/>
                  </a:cubicBezTo>
                  <a:cubicBezTo>
                    <a:pt x="9027" y="8779"/>
                    <a:pt x="9002" y="8755"/>
                    <a:pt x="8976" y="8734"/>
                  </a:cubicBezTo>
                  <a:cubicBezTo>
                    <a:pt x="8920" y="8690"/>
                    <a:pt x="8864" y="8652"/>
                    <a:pt x="8805" y="8615"/>
                  </a:cubicBezTo>
                  <a:cubicBezTo>
                    <a:pt x="8686" y="8544"/>
                    <a:pt x="8564" y="8479"/>
                    <a:pt x="8440" y="8418"/>
                  </a:cubicBezTo>
                  <a:cubicBezTo>
                    <a:pt x="8194" y="8292"/>
                    <a:pt x="7946" y="8177"/>
                    <a:pt x="7696" y="8060"/>
                  </a:cubicBezTo>
                  <a:cubicBezTo>
                    <a:pt x="7196" y="7833"/>
                    <a:pt x="6695" y="7612"/>
                    <a:pt x="6201" y="7378"/>
                  </a:cubicBezTo>
                  <a:cubicBezTo>
                    <a:pt x="5710" y="7140"/>
                    <a:pt x="5216" y="6901"/>
                    <a:pt x="4773" y="6603"/>
                  </a:cubicBezTo>
                  <a:cubicBezTo>
                    <a:pt x="4554" y="6454"/>
                    <a:pt x="4336" y="6290"/>
                    <a:pt x="4205" y="6095"/>
                  </a:cubicBezTo>
                  <a:lnTo>
                    <a:pt x="3746" y="5407"/>
                  </a:lnTo>
                  <a:cubicBezTo>
                    <a:pt x="3128" y="4499"/>
                    <a:pt x="2502" y="3597"/>
                    <a:pt x="1870" y="2701"/>
                  </a:cubicBezTo>
                  <a:lnTo>
                    <a:pt x="918" y="1359"/>
                  </a:lnTo>
                  <a:lnTo>
                    <a:pt x="440" y="689"/>
                  </a:lnTo>
                  <a:lnTo>
                    <a:pt x="208" y="348"/>
                  </a:lnTo>
                  <a:lnTo>
                    <a:pt x="93" y="177"/>
                  </a:lnTo>
                  <a:cubicBezTo>
                    <a:pt x="74" y="149"/>
                    <a:pt x="56" y="120"/>
                    <a:pt x="39" y="90"/>
                  </a:cubicBezTo>
                  <a:cubicBezTo>
                    <a:pt x="30" y="76"/>
                    <a:pt x="23" y="60"/>
                    <a:pt x="16" y="45"/>
                  </a:cubicBezTo>
                  <a:cubicBezTo>
                    <a:pt x="7" y="34"/>
                    <a:pt x="0" y="1"/>
                    <a:pt x="23" y="17"/>
                  </a:cubicBezTo>
                  <a:cubicBezTo>
                    <a:pt x="19" y="11"/>
                    <a:pt x="2" y="8"/>
                    <a:pt x="4" y="22"/>
                  </a:cubicBezTo>
                  <a:cubicBezTo>
                    <a:pt x="5" y="31"/>
                    <a:pt x="7" y="39"/>
                    <a:pt x="11" y="48"/>
                  </a:cubicBezTo>
                  <a:cubicBezTo>
                    <a:pt x="16" y="64"/>
                    <a:pt x="23" y="79"/>
                    <a:pt x="30" y="95"/>
                  </a:cubicBezTo>
                  <a:cubicBezTo>
                    <a:pt x="44" y="127"/>
                    <a:pt x="58" y="158"/>
                    <a:pt x="74" y="189"/>
                  </a:cubicBezTo>
                  <a:lnTo>
                    <a:pt x="170" y="373"/>
                  </a:lnTo>
                  <a:lnTo>
                    <a:pt x="374" y="731"/>
                  </a:lnTo>
                  <a:lnTo>
                    <a:pt x="798" y="1438"/>
                  </a:lnTo>
                  <a:cubicBezTo>
                    <a:pt x="1088" y="1904"/>
                    <a:pt x="1383" y="2368"/>
                    <a:pt x="1681" y="2829"/>
                  </a:cubicBezTo>
                  <a:cubicBezTo>
                    <a:pt x="2276" y="3752"/>
                    <a:pt x="2893" y="4662"/>
                    <a:pt x="3505" y="5571"/>
                  </a:cubicBezTo>
                  <a:lnTo>
                    <a:pt x="3966" y="6250"/>
                  </a:lnTo>
                  <a:cubicBezTo>
                    <a:pt x="4053" y="6374"/>
                    <a:pt x="4156" y="6486"/>
                    <a:pt x="4273" y="6580"/>
                  </a:cubicBezTo>
                  <a:cubicBezTo>
                    <a:pt x="4383" y="6673"/>
                    <a:pt x="4499" y="6756"/>
                    <a:pt x="4619" y="6833"/>
                  </a:cubicBezTo>
                  <a:cubicBezTo>
                    <a:pt x="5097" y="7133"/>
                    <a:pt x="5598" y="7369"/>
                    <a:pt x="6106" y="7586"/>
                  </a:cubicBezTo>
                  <a:cubicBezTo>
                    <a:pt x="6614" y="7802"/>
                    <a:pt x="7127" y="7997"/>
                    <a:pt x="7641" y="8193"/>
                  </a:cubicBezTo>
                  <a:cubicBezTo>
                    <a:pt x="7897" y="8289"/>
                    <a:pt x="8154" y="8383"/>
                    <a:pt x="8407" y="8488"/>
                  </a:cubicBezTo>
                  <a:cubicBezTo>
                    <a:pt x="8534" y="8540"/>
                    <a:pt x="8660" y="8594"/>
                    <a:pt x="8782" y="8654"/>
                  </a:cubicBezTo>
                  <a:cubicBezTo>
                    <a:pt x="8843" y="8683"/>
                    <a:pt x="8903" y="8717"/>
                    <a:pt x="8960" y="8752"/>
                  </a:cubicBezTo>
                  <a:cubicBezTo>
                    <a:pt x="8990" y="8771"/>
                    <a:pt x="9016" y="8792"/>
                    <a:pt x="9041" y="8814"/>
                  </a:cubicBezTo>
                  <a:cubicBezTo>
                    <a:pt x="9063" y="8837"/>
                    <a:pt x="9088" y="8869"/>
                    <a:pt x="9076" y="8903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4604189" y="4377826"/>
              <a:ext cx="471016" cy="521831"/>
            </a:xfrm>
            <a:custGeom>
              <a:avLst/>
              <a:gdLst/>
              <a:ahLst/>
              <a:cxnLst/>
              <a:rect l="l" t="t" r="r" b="b"/>
              <a:pathLst>
                <a:path w="8320" h="9218" extrusionOk="0">
                  <a:moveTo>
                    <a:pt x="8302" y="9217"/>
                  </a:moveTo>
                  <a:cubicBezTo>
                    <a:pt x="7901" y="7067"/>
                    <a:pt x="6953" y="5008"/>
                    <a:pt x="5511" y="3364"/>
                  </a:cubicBezTo>
                  <a:cubicBezTo>
                    <a:pt x="4071" y="1720"/>
                    <a:pt x="2130" y="500"/>
                    <a:pt x="0" y="0"/>
                  </a:cubicBezTo>
                  <a:cubicBezTo>
                    <a:pt x="2051" y="562"/>
                    <a:pt x="3327" y="1931"/>
                    <a:pt x="4989" y="3715"/>
                  </a:cubicBezTo>
                  <a:cubicBezTo>
                    <a:pt x="6438" y="5272"/>
                    <a:pt x="7380" y="7227"/>
                    <a:pt x="8320" y="9135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4273531" y="4603697"/>
              <a:ext cx="190897" cy="341472"/>
            </a:xfrm>
            <a:custGeom>
              <a:avLst/>
              <a:gdLst/>
              <a:ahLst/>
              <a:cxnLst/>
              <a:rect l="l" t="t" r="r" b="b"/>
              <a:pathLst>
                <a:path w="3372" h="6032" extrusionOk="0">
                  <a:moveTo>
                    <a:pt x="3338" y="872"/>
                  </a:moveTo>
                  <a:cubicBezTo>
                    <a:pt x="3027" y="458"/>
                    <a:pt x="2606" y="1"/>
                    <a:pt x="2097" y="86"/>
                  </a:cubicBezTo>
                  <a:cubicBezTo>
                    <a:pt x="1554" y="177"/>
                    <a:pt x="1317" y="811"/>
                    <a:pt x="1180" y="1347"/>
                  </a:cubicBezTo>
                  <a:lnTo>
                    <a:pt x="0" y="6032"/>
                  </a:lnTo>
                  <a:lnTo>
                    <a:pt x="1301" y="2247"/>
                  </a:lnTo>
                  <a:cubicBezTo>
                    <a:pt x="1465" y="1773"/>
                    <a:pt x="1645" y="1273"/>
                    <a:pt x="2030" y="952"/>
                  </a:cubicBezTo>
                  <a:cubicBezTo>
                    <a:pt x="2418" y="633"/>
                    <a:pt x="3080" y="591"/>
                    <a:pt x="3371" y="99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4052470" y="4407376"/>
              <a:ext cx="281591" cy="290749"/>
            </a:xfrm>
            <a:custGeom>
              <a:avLst/>
              <a:gdLst/>
              <a:ahLst/>
              <a:cxnLst/>
              <a:rect l="l" t="t" r="r" b="b"/>
              <a:pathLst>
                <a:path w="4974" h="5136" extrusionOk="0">
                  <a:moveTo>
                    <a:pt x="1116" y="1458"/>
                  </a:moveTo>
                  <a:cubicBezTo>
                    <a:pt x="1256" y="1114"/>
                    <a:pt x="1413" y="760"/>
                    <a:pt x="1694" y="514"/>
                  </a:cubicBezTo>
                  <a:cubicBezTo>
                    <a:pt x="2284" y="0"/>
                    <a:pt x="3195" y="142"/>
                    <a:pt x="3916" y="445"/>
                  </a:cubicBezTo>
                  <a:cubicBezTo>
                    <a:pt x="4265" y="594"/>
                    <a:pt x="4611" y="774"/>
                    <a:pt x="4963" y="924"/>
                  </a:cubicBezTo>
                  <a:lnTo>
                    <a:pt x="4974" y="931"/>
                  </a:lnTo>
                  <a:lnTo>
                    <a:pt x="3181" y="538"/>
                  </a:lnTo>
                  <a:cubicBezTo>
                    <a:pt x="2895" y="475"/>
                    <a:pt x="2589" y="414"/>
                    <a:pt x="2317" y="517"/>
                  </a:cubicBezTo>
                  <a:cubicBezTo>
                    <a:pt x="1935" y="662"/>
                    <a:pt x="1737" y="1074"/>
                    <a:pt x="1577" y="1449"/>
                  </a:cubicBezTo>
                  <a:lnTo>
                    <a:pt x="0" y="5136"/>
                  </a:lnTo>
                  <a:cubicBezTo>
                    <a:pt x="262" y="3879"/>
                    <a:pt x="634" y="2648"/>
                    <a:pt x="1116" y="145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4302798" y="4434662"/>
              <a:ext cx="399175" cy="434821"/>
            </a:xfrm>
            <a:custGeom>
              <a:avLst/>
              <a:gdLst/>
              <a:ahLst/>
              <a:cxnLst/>
              <a:rect l="l" t="t" r="r" b="b"/>
              <a:pathLst>
                <a:path w="7051" h="7681" extrusionOk="0">
                  <a:moveTo>
                    <a:pt x="3582" y="3339"/>
                  </a:moveTo>
                  <a:lnTo>
                    <a:pt x="4731" y="0"/>
                  </a:lnTo>
                  <a:cubicBezTo>
                    <a:pt x="4116" y="679"/>
                    <a:pt x="3690" y="1505"/>
                    <a:pt x="3493" y="2399"/>
                  </a:cubicBezTo>
                  <a:cubicBezTo>
                    <a:pt x="3652" y="1737"/>
                    <a:pt x="3811" y="1077"/>
                    <a:pt x="3968" y="417"/>
                  </a:cubicBezTo>
                  <a:lnTo>
                    <a:pt x="3229" y="2037"/>
                  </a:lnTo>
                  <a:lnTo>
                    <a:pt x="1726" y="388"/>
                  </a:lnTo>
                  <a:lnTo>
                    <a:pt x="2966" y="2495"/>
                  </a:lnTo>
                  <a:cubicBezTo>
                    <a:pt x="2493" y="1323"/>
                    <a:pt x="1264" y="501"/>
                    <a:pt x="0" y="512"/>
                  </a:cubicBezTo>
                  <a:cubicBezTo>
                    <a:pt x="1367" y="831"/>
                    <a:pt x="2519" y="1936"/>
                    <a:pt x="2898" y="3287"/>
                  </a:cubicBezTo>
                  <a:cubicBezTo>
                    <a:pt x="2615" y="3036"/>
                    <a:pt x="2320" y="2776"/>
                    <a:pt x="1957" y="2673"/>
                  </a:cubicBezTo>
                  <a:cubicBezTo>
                    <a:pt x="1594" y="2570"/>
                    <a:pt x="1142" y="2673"/>
                    <a:pt x="965" y="3008"/>
                  </a:cubicBezTo>
                  <a:cubicBezTo>
                    <a:pt x="1819" y="2666"/>
                    <a:pt x="2910" y="3264"/>
                    <a:pt x="3081" y="4169"/>
                  </a:cubicBezTo>
                  <a:cubicBezTo>
                    <a:pt x="2718" y="3936"/>
                    <a:pt x="2206" y="4095"/>
                    <a:pt x="1917" y="4415"/>
                  </a:cubicBezTo>
                  <a:cubicBezTo>
                    <a:pt x="1627" y="4736"/>
                    <a:pt x="1510" y="5172"/>
                    <a:pt x="1424" y="5595"/>
                  </a:cubicBezTo>
                  <a:cubicBezTo>
                    <a:pt x="1337" y="6019"/>
                    <a:pt x="1267" y="6457"/>
                    <a:pt x="1047" y="6827"/>
                  </a:cubicBezTo>
                  <a:cubicBezTo>
                    <a:pt x="1451" y="6682"/>
                    <a:pt x="1685" y="6262"/>
                    <a:pt x="1829" y="5858"/>
                  </a:cubicBezTo>
                  <a:cubicBezTo>
                    <a:pt x="1976" y="5455"/>
                    <a:pt x="2079" y="5017"/>
                    <a:pt x="2369" y="4699"/>
                  </a:cubicBezTo>
                  <a:cubicBezTo>
                    <a:pt x="2657" y="4382"/>
                    <a:pt x="3214" y="4252"/>
                    <a:pt x="3505" y="4568"/>
                  </a:cubicBezTo>
                  <a:cubicBezTo>
                    <a:pt x="3596" y="4668"/>
                    <a:pt x="3648" y="4797"/>
                    <a:pt x="3699" y="4923"/>
                  </a:cubicBezTo>
                  <a:lnTo>
                    <a:pt x="4806" y="7681"/>
                  </a:lnTo>
                  <a:cubicBezTo>
                    <a:pt x="4614" y="6825"/>
                    <a:pt x="4420" y="5970"/>
                    <a:pt x="4228" y="5113"/>
                  </a:cubicBezTo>
                  <a:cubicBezTo>
                    <a:pt x="4172" y="4862"/>
                    <a:pt x="4132" y="4553"/>
                    <a:pt x="4327" y="4383"/>
                  </a:cubicBezTo>
                  <a:cubicBezTo>
                    <a:pt x="4525" y="4214"/>
                    <a:pt x="4820" y="4298"/>
                    <a:pt x="5052" y="4406"/>
                  </a:cubicBezTo>
                  <a:cubicBezTo>
                    <a:pt x="5869" y="4792"/>
                    <a:pt x="6560" y="5397"/>
                    <a:pt x="7050" y="6155"/>
                  </a:cubicBezTo>
                  <a:cubicBezTo>
                    <a:pt x="6851" y="5443"/>
                    <a:pt x="6539" y="4711"/>
                    <a:pt x="5926" y="4298"/>
                  </a:cubicBezTo>
                  <a:cubicBezTo>
                    <a:pt x="5312" y="3886"/>
                    <a:pt x="4334" y="3956"/>
                    <a:pt x="3980" y="4605"/>
                  </a:cubicBezTo>
                  <a:cubicBezTo>
                    <a:pt x="3758" y="4041"/>
                    <a:pt x="3935" y="3346"/>
                    <a:pt x="4399" y="2957"/>
                  </a:cubicBezTo>
                  <a:cubicBezTo>
                    <a:pt x="4863" y="2568"/>
                    <a:pt x="5579" y="2515"/>
                    <a:pt x="6094" y="2831"/>
                  </a:cubicBezTo>
                  <a:cubicBezTo>
                    <a:pt x="5767" y="2461"/>
                    <a:pt x="5270" y="2294"/>
                    <a:pt x="4788" y="2392"/>
                  </a:cubicBezTo>
                  <a:cubicBezTo>
                    <a:pt x="4306" y="2491"/>
                    <a:pt x="3914" y="2838"/>
                    <a:pt x="3758" y="3305"/>
                  </a:cubicBezTo>
                  <a:lnTo>
                    <a:pt x="3559" y="3135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4444153" y="4320377"/>
              <a:ext cx="663782" cy="632673"/>
            </a:xfrm>
            <a:custGeom>
              <a:avLst/>
              <a:gdLst/>
              <a:ahLst/>
              <a:cxnLst/>
              <a:rect l="l" t="t" r="r" b="b"/>
              <a:pathLst>
                <a:path w="11725" h="11176" extrusionOk="0">
                  <a:moveTo>
                    <a:pt x="1" y="5052"/>
                  </a:moveTo>
                  <a:cubicBezTo>
                    <a:pt x="1" y="5052"/>
                    <a:pt x="1413" y="0"/>
                    <a:pt x="3579" y="404"/>
                  </a:cubicBezTo>
                  <a:cubicBezTo>
                    <a:pt x="5746" y="805"/>
                    <a:pt x="9473" y="3698"/>
                    <a:pt x="10426" y="4895"/>
                  </a:cubicBezTo>
                  <a:cubicBezTo>
                    <a:pt x="11379" y="6091"/>
                    <a:pt x="11379" y="11176"/>
                    <a:pt x="11552" y="10800"/>
                  </a:cubicBezTo>
                  <a:cubicBezTo>
                    <a:pt x="11724" y="10423"/>
                    <a:pt x="7292" y="9182"/>
                    <a:pt x="6564" y="8070"/>
                  </a:cubicBezTo>
                  <a:cubicBezTo>
                    <a:pt x="5835" y="6957"/>
                    <a:pt x="2200" y="1722"/>
                    <a:pt x="2501" y="1914"/>
                  </a:cubicBezTo>
                  <a:cubicBezTo>
                    <a:pt x="2801" y="2104"/>
                    <a:pt x="767" y="5956"/>
                    <a:pt x="767" y="595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6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_1_1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>
            <a:spLocks noGrp="1"/>
          </p:cNvSpPr>
          <p:nvPr>
            <p:ph type="title"/>
          </p:nvPr>
        </p:nvSpPr>
        <p:spPr>
          <a:xfrm>
            <a:off x="800100" y="597450"/>
            <a:ext cx="39531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8"/>
          <p:cNvSpPr txBox="1">
            <a:spLocks noGrp="1"/>
          </p:cNvSpPr>
          <p:nvPr>
            <p:ph type="subTitle" idx="1"/>
          </p:nvPr>
        </p:nvSpPr>
        <p:spPr>
          <a:xfrm>
            <a:off x="800095" y="2345217"/>
            <a:ext cx="24999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18"/>
          <p:cNvSpPr txBox="1">
            <a:spLocks noGrp="1"/>
          </p:cNvSpPr>
          <p:nvPr>
            <p:ph type="subTitle" idx="2"/>
          </p:nvPr>
        </p:nvSpPr>
        <p:spPr>
          <a:xfrm>
            <a:off x="800094" y="1951900"/>
            <a:ext cx="2499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18"/>
          <p:cNvSpPr txBox="1">
            <a:spLocks noGrp="1"/>
          </p:cNvSpPr>
          <p:nvPr>
            <p:ph type="subTitle" idx="3"/>
          </p:nvPr>
        </p:nvSpPr>
        <p:spPr>
          <a:xfrm>
            <a:off x="3917770" y="2345217"/>
            <a:ext cx="24999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18"/>
          <p:cNvSpPr txBox="1">
            <a:spLocks noGrp="1"/>
          </p:cNvSpPr>
          <p:nvPr>
            <p:ph type="subTitle" idx="4"/>
          </p:nvPr>
        </p:nvSpPr>
        <p:spPr>
          <a:xfrm>
            <a:off x="3917770" y="1951900"/>
            <a:ext cx="2499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5"/>
          </p:nvPr>
        </p:nvSpPr>
        <p:spPr>
          <a:xfrm>
            <a:off x="800095" y="3964492"/>
            <a:ext cx="24999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18"/>
          <p:cNvSpPr txBox="1">
            <a:spLocks noGrp="1"/>
          </p:cNvSpPr>
          <p:nvPr>
            <p:ph type="subTitle" idx="6"/>
          </p:nvPr>
        </p:nvSpPr>
        <p:spPr>
          <a:xfrm>
            <a:off x="800094" y="3571175"/>
            <a:ext cx="2499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18"/>
          <p:cNvSpPr txBox="1">
            <a:spLocks noGrp="1"/>
          </p:cNvSpPr>
          <p:nvPr>
            <p:ph type="subTitle" idx="7"/>
          </p:nvPr>
        </p:nvSpPr>
        <p:spPr>
          <a:xfrm>
            <a:off x="3917770" y="3964492"/>
            <a:ext cx="24999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subTitle" idx="8"/>
          </p:nvPr>
        </p:nvSpPr>
        <p:spPr>
          <a:xfrm>
            <a:off x="3917770" y="3571175"/>
            <a:ext cx="2499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_1_1_1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title"/>
          </p:nvPr>
        </p:nvSpPr>
        <p:spPr>
          <a:xfrm>
            <a:off x="800100" y="597450"/>
            <a:ext cx="39531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subTitle" idx="1"/>
          </p:nvPr>
        </p:nvSpPr>
        <p:spPr>
          <a:xfrm>
            <a:off x="1458026" y="1646171"/>
            <a:ext cx="23205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2"/>
          </p:nvPr>
        </p:nvSpPr>
        <p:spPr>
          <a:xfrm>
            <a:off x="1458025" y="1252850"/>
            <a:ext cx="23205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subTitle" idx="3"/>
          </p:nvPr>
        </p:nvSpPr>
        <p:spPr>
          <a:xfrm>
            <a:off x="1458026" y="2823560"/>
            <a:ext cx="23205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subTitle" idx="4"/>
          </p:nvPr>
        </p:nvSpPr>
        <p:spPr>
          <a:xfrm>
            <a:off x="1458025" y="2430239"/>
            <a:ext cx="23205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9"/>
          <p:cNvSpPr txBox="1">
            <a:spLocks noGrp="1"/>
          </p:cNvSpPr>
          <p:nvPr>
            <p:ph type="subTitle" idx="5"/>
          </p:nvPr>
        </p:nvSpPr>
        <p:spPr>
          <a:xfrm>
            <a:off x="1458026" y="4000949"/>
            <a:ext cx="23205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9"/>
          <p:cNvSpPr txBox="1">
            <a:spLocks noGrp="1"/>
          </p:cNvSpPr>
          <p:nvPr>
            <p:ph type="subTitle" idx="6"/>
          </p:nvPr>
        </p:nvSpPr>
        <p:spPr>
          <a:xfrm>
            <a:off x="1458025" y="3607628"/>
            <a:ext cx="23205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19"/>
          <p:cNvSpPr txBox="1">
            <a:spLocks noGrp="1"/>
          </p:cNvSpPr>
          <p:nvPr>
            <p:ph type="subTitle" idx="7"/>
          </p:nvPr>
        </p:nvSpPr>
        <p:spPr>
          <a:xfrm>
            <a:off x="5207501" y="1646171"/>
            <a:ext cx="23205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9"/>
          <p:cNvSpPr txBox="1">
            <a:spLocks noGrp="1"/>
          </p:cNvSpPr>
          <p:nvPr>
            <p:ph type="subTitle" idx="8"/>
          </p:nvPr>
        </p:nvSpPr>
        <p:spPr>
          <a:xfrm>
            <a:off x="5207500" y="1252850"/>
            <a:ext cx="23205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subTitle" idx="9"/>
          </p:nvPr>
        </p:nvSpPr>
        <p:spPr>
          <a:xfrm>
            <a:off x="5207501" y="2823560"/>
            <a:ext cx="23205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19"/>
          <p:cNvSpPr txBox="1">
            <a:spLocks noGrp="1"/>
          </p:cNvSpPr>
          <p:nvPr>
            <p:ph type="subTitle" idx="13"/>
          </p:nvPr>
        </p:nvSpPr>
        <p:spPr>
          <a:xfrm>
            <a:off x="5207500" y="2430239"/>
            <a:ext cx="23205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subTitle" idx="14"/>
          </p:nvPr>
        </p:nvSpPr>
        <p:spPr>
          <a:xfrm>
            <a:off x="5207501" y="4000949"/>
            <a:ext cx="23205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subTitle" idx="15"/>
          </p:nvPr>
        </p:nvSpPr>
        <p:spPr>
          <a:xfrm>
            <a:off x="5207500" y="3607628"/>
            <a:ext cx="23205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2" name="Google Shape;432;p19"/>
          <p:cNvGrpSpPr/>
          <p:nvPr/>
        </p:nvGrpSpPr>
        <p:grpSpPr>
          <a:xfrm rot="10605601" flipH="1">
            <a:off x="6958301" y="-604913"/>
            <a:ext cx="2085409" cy="2404729"/>
            <a:chOff x="7107725" y="3556750"/>
            <a:chExt cx="1861988" cy="2147098"/>
          </a:xfrm>
        </p:grpSpPr>
        <p:grpSp>
          <p:nvGrpSpPr>
            <p:cNvPr id="433" name="Google Shape;433;p19"/>
            <p:cNvGrpSpPr/>
            <p:nvPr/>
          </p:nvGrpSpPr>
          <p:grpSpPr>
            <a:xfrm>
              <a:off x="7107725" y="3556750"/>
              <a:ext cx="1861988" cy="2147098"/>
              <a:chOff x="7107725" y="3556750"/>
              <a:chExt cx="1861988" cy="2147098"/>
            </a:xfrm>
          </p:grpSpPr>
          <p:sp>
            <p:nvSpPr>
              <p:cNvPr id="434" name="Google Shape;434;p19"/>
              <p:cNvSpPr/>
              <p:nvPr/>
            </p:nvSpPr>
            <p:spPr>
              <a:xfrm>
                <a:off x="7107725" y="4089114"/>
                <a:ext cx="1374382" cy="1614735"/>
              </a:xfrm>
              <a:custGeom>
                <a:avLst/>
                <a:gdLst/>
                <a:ahLst/>
                <a:cxnLst/>
                <a:rect l="l" t="t" r="r" b="b"/>
                <a:pathLst>
                  <a:path w="19316" h="22694" extrusionOk="0">
                    <a:moveTo>
                      <a:pt x="19052" y="12520"/>
                    </a:moveTo>
                    <a:cubicBezTo>
                      <a:pt x="18769" y="10064"/>
                      <a:pt x="18168" y="7552"/>
                      <a:pt x="16627" y="5616"/>
                    </a:cubicBezTo>
                    <a:cubicBezTo>
                      <a:pt x="14522" y="2975"/>
                      <a:pt x="11066" y="1853"/>
                      <a:pt x="7812" y="863"/>
                    </a:cubicBezTo>
                    <a:cubicBezTo>
                      <a:pt x="8816" y="3024"/>
                      <a:pt x="10849" y="4495"/>
                      <a:pt x="12747" y="5951"/>
                    </a:cubicBezTo>
                    <a:cubicBezTo>
                      <a:pt x="14644" y="7407"/>
                      <a:pt x="16580" y="9081"/>
                      <a:pt x="17219" y="11376"/>
                    </a:cubicBezTo>
                    <a:cubicBezTo>
                      <a:pt x="15667" y="9933"/>
                      <a:pt x="13368" y="9687"/>
                      <a:pt x="11383" y="8917"/>
                    </a:cubicBezTo>
                    <a:cubicBezTo>
                      <a:pt x="7084" y="7252"/>
                      <a:pt x="4336" y="3167"/>
                      <a:pt x="760" y="288"/>
                    </a:cubicBezTo>
                    <a:cubicBezTo>
                      <a:pt x="578" y="142"/>
                      <a:pt x="306" y="0"/>
                      <a:pt x="133" y="159"/>
                    </a:cubicBezTo>
                    <a:cubicBezTo>
                      <a:pt x="0" y="281"/>
                      <a:pt x="37" y="494"/>
                      <a:pt x="84" y="667"/>
                    </a:cubicBezTo>
                    <a:cubicBezTo>
                      <a:pt x="571" y="2406"/>
                      <a:pt x="1130" y="4122"/>
                      <a:pt x="1763" y="5817"/>
                    </a:cubicBezTo>
                    <a:cubicBezTo>
                      <a:pt x="2212" y="7016"/>
                      <a:pt x="2720" y="8238"/>
                      <a:pt x="3635" y="9142"/>
                    </a:cubicBezTo>
                    <a:cubicBezTo>
                      <a:pt x="5145" y="10636"/>
                      <a:pt x="7454" y="10975"/>
                      <a:pt x="9598" y="11040"/>
                    </a:cubicBezTo>
                    <a:cubicBezTo>
                      <a:pt x="11741" y="11102"/>
                      <a:pt x="13974" y="10989"/>
                      <a:pt x="15929" y="11844"/>
                    </a:cubicBezTo>
                    <a:cubicBezTo>
                      <a:pt x="12822" y="12712"/>
                      <a:pt x="9235" y="11666"/>
                      <a:pt x="6452" y="13298"/>
                    </a:cubicBezTo>
                    <a:cubicBezTo>
                      <a:pt x="4965" y="14171"/>
                      <a:pt x="3977" y="15679"/>
                      <a:pt x="3181" y="17198"/>
                    </a:cubicBezTo>
                    <a:cubicBezTo>
                      <a:pt x="2263" y="18951"/>
                      <a:pt x="1524" y="20792"/>
                      <a:pt x="980" y="22693"/>
                    </a:cubicBezTo>
                    <a:lnTo>
                      <a:pt x="6679" y="17168"/>
                    </a:lnTo>
                    <a:cubicBezTo>
                      <a:pt x="7988" y="15899"/>
                      <a:pt x="9350" y="14597"/>
                      <a:pt x="11060" y="13963"/>
                    </a:cubicBezTo>
                    <a:cubicBezTo>
                      <a:pt x="12331" y="13494"/>
                      <a:pt x="13710" y="13426"/>
                      <a:pt x="15061" y="13363"/>
                    </a:cubicBezTo>
                    <a:cubicBezTo>
                      <a:pt x="15723" y="13332"/>
                      <a:pt x="16402" y="13302"/>
                      <a:pt x="17032" y="13501"/>
                    </a:cubicBezTo>
                    <a:cubicBezTo>
                      <a:pt x="17662" y="13698"/>
                      <a:pt x="18244" y="14173"/>
                      <a:pt x="18373" y="14815"/>
                    </a:cubicBezTo>
                    <a:lnTo>
                      <a:pt x="19315" y="14103"/>
                    </a:lnTo>
                    <a:lnTo>
                      <a:pt x="18877" y="13730"/>
                    </a:ln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117046" y="4094806"/>
                <a:ext cx="800537" cy="62877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8837" extrusionOk="0">
                    <a:moveTo>
                      <a:pt x="11251" y="8837"/>
                    </a:moveTo>
                    <a:cubicBezTo>
                      <a:pt x="10971" y="8723"/>
                      <a:pt x="10690" y="8613"/>
                      <a:pt x="10414" y="8491"/>
                    </a:cubicBezTo>
                    <a:cubicBezTo>
                      <a:pt x="10146" y="8353"/>
                      <a:pt x="9870" y="8228"/>
                      <a:pt x="9606" y="8081"/>
                    </a:cubicBezTo>
                    <a:lnTo>
                      <a:pt x="9217" y="7851"/>
                    </a:lnTo>
                    <a:cubicBezTo>
                      <a:pt x="9086" y="7774"/>
                      <a:pt x="8955" y="7701"/>
                      <a:pt x="8831" y="7613"/>
                    </a:cubicBezTo>
                    <a:lnTo>
                      <a:pt x="8454" y="7362"/>
                    </a:lnTo>
                    <a:lnTo>
                      <a:pt x="8266" y="7234"/>
                    </a:lnTo>
                    <a:lnTo>
                      <a:pt x="8082" y="7100"/>
                    </a:lnTo>
                    <a:cubicBezTo>
                      <a:pt x="7105" y="6390"/>
                      <a:pt x="6208" y="5574"/>
                      <a:pt x="5337" y="4742"/>
                    </a:cubicBezTo>
                    <a:cubicBezTo>
                      <a:pt x="4471" y="3900"/>
                      <a:pt x="3629" y="3036"/>
                      <a:pt x="2769" y="2191"/>
                    </a:cubicBezTo>
                    <a:cubicBezTo>
                      <a:pt x="2341" y="1769"/>
                      <a:pt x="1905" y="1354"/>
                      <a:pt x="1456" y="950"/>
                    </a:cubicBezTo>
                    <a:cubicBezTo>
                      <a:pt x="1238" y="743"/>
                      <a:pt x="1004" y="554"/>
                      <a:pt x="777" y="355"/>
                    </a:cubicBezTo>
                    <a:cubicBezTo>
                      <a:pt x="664" y="257"/>
                      <a:pt x="554" y="151"/>
                      <a:pt x="421" y="85"/>
                    </a:cubicBezTo>
                    <a:cubicBezTo>
                      <a:pt x="355" y="46"/>
                      <a:pt x="283" y="23"/>
                      <a:pt x="210" y="15"/>
                    </a:cubicBezTo>
                    <a:cubicBezTo>
                      <a:pt x="133" y="6"/>
                      <a:pt x="58" y="29"/>
                      <a:pt x="0" y="79"/>
                    </a:cubicBezTo>
                    <a:cubicBezTo>
                      <a:pt x="58" y="27"/>
                      <a:pt x="133" y="1"/>
                      <a:pt x="210" y="6"/>
                    </a:cubicBezTo>
                    <a:cubicBezTo>
                      <a:pt x="287" y="11"/>
                      <a:pt x="360" y="32"/>
                      <a:pt x="428" y="67"/>
                    </a:cubicBezTo>
                    <a:cubicBezTo>
                      <a:pt x="568" y="133"/>
                      <a:pt x="681" y="236"/>
                      <a:pt x="798" y="329"/>
                    </a:cubicBezTo>
                    <a:cubicBezTo>
                      <a:pt x="1030" y="521"/>
                      <a:pt x="1271" y="704"/>
                      <a:pt x="1496" y="905"/>
                    </a:cubicBezTo>
                    <a:cubicBezTo>
                      <a:pt x="1954" y="1299"/>
                      <a:pt x="2397" y="1708"/>
                      <a:pt x="2835" y="2125"/>
                    </a:cubicBezTo>
                    <a:cubicBezTo>
                      <a:pt x="3708" y="2956"/>
                      <a:pt x="4549" y="3820"/>
                      <a:pt x="5420" y="4653"/>
                    </a:cubicBezTo>
                    <a:cubicBezTo>
                      <a:pt x="6283" y="5492"/>
                      <a:pt x="7178" y="6302"/>
                      <a:pt x="8138" y="7025"/>
                    </a:cubicBezTo>
                    <a:cubicBezTo>
                      <a:pt x="9100" y="7749"/>
                      <a:pt x="10133" y="8378"/>
                      <a:pt x="11251" y="88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277494" y="3556750"/>
                <a:ext cx="1692220" cy="1676566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3563" extrusionOk="0">
                    <a:moveTo>
                      <a:pt x="17525" y="22580"/>
                    </a:moveTo>
                    <a:cubicBezTo>
                      <a:pt x="19555" y="21166"/>
                      <a:pt x="21480" y="19445"/>
                      <a:pt x="22454" y="17170"/>
                    </a:cubicBezTo>
                    <a:cubicBezTo>
                      <a:pt x="23782" y="14065"/>
                      <a:pt x="23131" y="10490"/>
                      <a:pt x="22459" y="7156"/>
                    </a:cubicBezTo>
                    <a:cubicBezTo>
                      <a:pt x="21031" y="9064"/>
                      <a:pt x="20702" y="11553"/>
                      <a:pt x="20319" y="13913"/>
                    </a:cubicBezTo>
                    <a:cubicBezTo>
                      <a:pt x="19939" y="16275"/>
                      <a:pt x="19382" y="18773"/>
                      <a:pt x="17662" y="20424"/>
                    </a:cubicBezTo>
                    <a:cubicBezTo>
                      <a:pt x="18198" y="18373"/>
                      <a:pt x="17324" y="16231"/>
                      <a:pt x="17060" y="14117"/>
                    </a:cubicBezTo>
                    <a:cubicBezTo>
                      <a:pt x="16489" y="9544"/>
                      <a:pt x="18783" y="5187"/>
                      <a:pt x="19623" y="673"/>
                    </a:cubicBezTo>
                    <a:cubicBezTo>
                      <a:pt x="19665" y="444"/>
                      <a:pt x="19661" y="137"/>
                      <a:pt x="19439" y="60"/>
                    </a:cubicBezTo>
                    <a:cubicBezTo>
                      <a:pt x="19268" y="1"/>
                      <a:pt x="19097" y="133"/>
                      <a:pt x="18968" y="259"/>
                    </a:cubicBezTo>
                    <a:cubicBezTo>
                      <a:pt x="17668" y="1511"/>
                      <a:pt x="16423" y="2818"/>
                      <a:pt x="15233" y="4178"/>
                    </a:cubicBezTo>
                    <a:cubicBezTo>
                      <a:pt x="14388" y="5142"/>
                      <a:pt x="13552" y="6170"/>
                      <a:pt x="13190" y="7402"/>
                    </a:cubicBezTo>
                    <a:cubicBezTo>
                      <a:pt x="12590" y="9441"/>
                      <a:pt x="13387" y="11633"/>
                      <a:pt x="14348" y="13552"/>
                    </a:cubicBezTo>
                    <a:cubicBezTo>
                      <a:pt x="15308" y="15470"/>
                      <a:pt x="16465" y="17380"/>
                      <a:pt x="16640" y="19508"/>
                    </a:cubicBezTo>
                    <a:cubicBezTo>
                      <a:pt x="14402" y="17184"/>
                      <a:pt x="13623" y="13529"/>
                      <a:pt x="10867" y="11855"/>
                    </a:cubicBezTo>
                    <a:cubicBezTo>
                      <a:pt x="9394" y="10958"/>
                      <a:pt x="7597" y="10804"/>
                      <a:pt x="5881" y="10823"/>
                    </a:cubicBezTo>
                    <a:cubicBezTo>
                      <a:pt x="3904" y="10846"/>
                      <a:pt x="1933" y="11070"/>
                      <a:pt x="1" y="11490"/>
                    </a:cubicBezTo>
                    <a:lnTo>
                      <a:pt x="7568" y="13891"/>
                    </a:lnTo>
                    <a:cubicBezTo>
                      <a:pt x="9305" y="14442"/>
                      <a:pt x="11096" y="15023"/>
                      <a:pt x="12466" y="16230"/>
                    </a:cubicBezTo>
                    <a:cubicBezTo>
                      <a:pt x="13484" y="17125"/>
                      <a:pt x="14196" y="18307"/>
                      <a:pt x="14892" y="19466"/>
                    </a:cubicBezTo>
                    <a:cubicBezTo>
                      <a:pt x="15233" y="20035"/>
                      <a:pt x="15580" y="20618"/>
                      <a:pt x="15706" y="21267"/>
                    </a:cubicBezTo>
                    <a:cubicBezTo>
                      <a:pt x="15830" y="21915"/>
                      <a:pt x="15686" y="22653"/>
                      <a:pt x="15182" y="23071"/>
                    </a:cubicBezTo>
                    <a:lnTo>
                      <a:pt x="16257" y="23563"/>
                    </a:lnTo>
                    <a:cubicBezTo>
                      <a:pt x="16297" y="23374"/>
                      <a:pt x="16338" y="23188"/>
                      <a:pt x="16378" y="22999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8191654" y="3575179"/>
                <a:ext cx="435524" cy="945830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3293" extrusionOk="0">
                    <a:moveTo>
                      <a:pt x="6120" y="0"/>
                    </a:moveTo>
                    <a:cubicBezTo>
                      <a:pt x="5212" y="939"/>
                      <a:pt x="4324" y="1894"/>
                      <a:pt x="3455" y="2866"/>
                    </a:cubicBezTo>
                    <a:cubicBezTo>
                      <a:pt x="3022" y="3355"/>
                      <a:pt x="2589" y="3842"/>
                      <a:pt x="2170" y="4341"/>
                    </a:cubicBezTo>
                    <a:cubicBezTo>
                      <a:pt x="1753" y="4839"/>
                      <a:pt x="1351" y="5349"/>
                      <a:pt x="1025" y="5902"/>
                    </a:cubicBezTo>
                    <a:cubicBezTo>
                      <a:pt x="697" y="6454"/>
                      <a:pt x="447" y="7051"/>
                      <a:pt x="335" y="7681"/>
                    </a:cubicBezTo>
                    <a:cubicBezTo>
                      <a:pt x="217" y="8307"/>
                      <a:pt x="217" y="8957"/>
                      <a:pt x="306" y="9596"/>
                    </a:cubicBezTo>
                    <a:cubicBezTo>
                      <a:pt x="398" y="10236"/>
                      <a:pt x="553" y="10868"/>
                      <a:pt x="768" y="11479"/>
                    </a:cubicBezTo>
                    <a:cubicBezTo>
                      <a:pt x="974" y="12097"/>
                      <a:pt x="1232" y="12696"/>
                      <a:pt x="1500" y="13293"/>
                    </a:cubicBezTo>
                    <a:cubicBezTo>
                      <a:pt x="880" y="12148"/>
                      <a:pt x="334" y="10933"/>
                      <a:pt x="119" y="9624"/>
                    </a:cubicBezTo>
                    <a:cubicBezTo>
                      <a:pt x="4" y="8967"/>
                      <a:pt x="0" y="8297"/>
                      <a:pt x="110" y="7639"/>
                    </a:cubicBezTo>
                    <a:cubicBezTo>
                      <a:pt x="218" y="6979"/>
                      <a:pt x="480" y="6349"/>
                      <a:pt x="817" y="5780"/>
                    </a:cubicBezTo>
                    <a:cubicBezTo>
                      <a:pt x="1157" y="5209"/>
                      <a:pt x="1568" y="4689"/>
                      <a:pt x="1995" y="4193"/>
                    </a:cubicBezTo>
                    <a:cubicBezTo>
                      <a:pt x="2426" y="3699"/>
                      <a:pt x="2865" y="3214"/>
                      <a:pt x="3315" y="2739"/>
                    </a:cubicBezTo>
                    <a:cubicBezTo>
                      <a:pt x="4210" y="1786"/>
                      <a:pt x="5146" y="873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8" name="Google Shape;438;p19"/>
            <p:cNvSpPr/>
            <p:nvPr/>
          </p:nvSpPr>
          <p:spPr>
            <a:xfrm>
              <a:off x="7277494" y="4321711"/>
              <a:ext cx="773214" cy="78481"/>
            </a:xfrm>
            <a:custGeom>
              <a:avLst/>
              <a:gdLst/>
              <a:ahLst/>
              <a:cxnLst/>
              <a:rect l="l" t="t" r="r" b="b"/>
              <a:pathLst>
                <a:path w="10867" h="1103" extrusionOk="0">
                  <a:moveTo>
                    <a:pt x="10867" y="1102"/>
                  </a:moveTo>
                  <a:cubicBezTo>
                    <a:pt x="10062" y="645"/>
                    <a:pt x="9163" y="387"/>
                    <a:pt x="8254" y="258"/>
                  </a:cubicBezTo>
                  <a:cubicBezTo>
                    <a:pt x="7346" y="128"/>
                    <a:pt x="6419" y="111"/>
                    <a:pt x="5497" y="139"/>
                  </a:cubicBezTo>
                  <a:cubicBezTo>
                    <a:pt x="4576" y="158"/>
                    <a:pt x="3656" y="224"/>
                    <a:pt x="2738" y="326"/>
                  </a:cubicBezTo>
                  <a:cubicBezTo>
                    <a:pt x="2280" y="374"/>
                    <a:pt x="1823" y="434"/>
                    <a:pt x="1366" y="505"/>
                  </a:cubicBezTo>
                  <a:cubicBezTo>
                    <a:pt x="910" y="573"/>
                    <a:pt x="454" y="654"/>
                    <a:pt x="1" y="739"/>
                  </a:cubicBezTo>
                  <a:cubicBezTo>
                    <a:pt x="449" y="628"/>
                    <a:pt x="901" y="533"/>
                    <a:pt x="1357" y="448"/>
                  </a:cubicBezTo>
                  <a:cubicBezTo>
                    <a:pt x="1811" y="364"/>
                    <a:pt x="2268" y="292"/>
                    <a:pt x="2727" y="233"/>
                  </a:cubicBezTo>
                  <a:cubicBezTo>
                    <a:pt x="3645" y="113"/>
                    <a:pt x="4569" y="46"/>
                    <a:pt x="5494" y="18"/>
                  </a:cubicBezTo>
                  <a:cubicBezTo>
                    <a:pt x="6419" y="1"/>
                    <a:pt x="7351" y="15"/>
                    <a:pt x="8268" y="165"/>
                  </a:cubicBezTo>
                  <a:cubicBezTo>
                    <a:pt x="8727" y="238"/>
                    <a:pt x="9177" y="352"/>
                    <a:pt x="9617" y="500"/>
                  </a:cubicBezTo>
                  <a:cubicBezTo>
                    <a:pt x="10055" y="656"/>
                    <a:pt x="10478" y="851"/>
                    <a:pt x="10867" y="1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0"/>
          <p:cNvSpPr txBox="1">
            <a:spLocks noGrp="1"/>
          </p:cNvSpPr>
          <p:nvPr>
            <p:ph type="title" hasCustomPrompt="1"/>
          </p:nvPr>
        </p:nvSpPr>
        <p:spPr>
          <a:xfrm>
            <a:off x="3487200" y="1454000"/>
            <a:ext cx="2169600" cy="71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441" name="Google Shape;441;p20"/>
          <p:cNvSpPr txBox="1">
            <a:spLocks noGrp="1"/>
          </p:cNvSpPr>
          <p:nvPr>
            <p:ph type="subTitle" idx="1"/>
          </p:nvPr>
        </p:nvSpPr>
        <p:spPr>
          <a:xfrm>
            <a:off x="3487200" y="2208675"/>
            <a:ext cx="2169600" cy="58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0"/>
          <p:cNvSpPr txBox="1">
            <a:spLocks noGrp="1"/>
          </p:cNvSpPr>
          <p:nvPr>
            <p:ph type="title" idx="2" hasCustomPrompt="1"/>
          </p:nvPr>
        </p:nvSpPr>
        <p:spPr>
          <a:xfrm>
            <a:off x="3487200" y="3209375"/>
            <a:ext cx="2169600" cy="71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443" name="Google Shape;443;p20"/>
          <p:cNvSpPr txBox="1">
            <a:spLocks noGrp="1"/>
          </p:cNvSpPr>
          <p:nvPr>
            <p:ph type="subTitle" idx="3"/>
          </p:nvPr>
        </p:nvSpPr>
        <p:spPr>
          <a:xfrm>
            <a:off x="3487200" y="3964050"/>
            <a:ext cx="2169600" cy="58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20"/>
          <p:cNvSpPr txBox="1">
            <a:spLocks noGrp="1"/>
          </p:cNvSpPr>
          <p:nvPr>
            <p:ph type="title" idx="4" hasCustomPrompt="1"/>
          </p:nvPr>
        </p:nvSpPr>
        <p:spPr>
          <a:xfrm>
            <a:off x="800100" y="1454000"/>
            <a:ext cx="2169600" cy="71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5"/>
          </p:nvPr>
        </p:nvSpPr>
        <p:spPr>
          <a:xfrm>
            <a:off x="800100" y="2208675"/>
            <a:ext cx="2169600" cy="58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20"/>
          <p:cNvSpPr txBox="1">
            <a:spLocks noGrp="1"/>
          </p:cNvSpPr>
          <p:nvPr>
            <p:ph type="title" idx="6" hasCustomPrompt="1"/>
          </p:nvPr>
        </p:nvSpPr>
        <p:spPr>
          <a:xfrm>
            <a:off x="800100" y="3209375"/>
            <a:ext cx="2169600" cy="71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447" name="Google Shape;447;p20"/>
          <p:cNvSpPr txBox="1">
            <a:spLocks noGrp="1"/>
          </p:cNvSpPr>
          <p:nvPr>
            <p:ph type="subTitle" idx="7"/>
          </p:nvPr>
        </p:nvSpPr>
        <p:spPr>
          <a:xfrm>
            <a:off x="800100" y="3964050"/>
            <a:ext cx="2169600" cy="58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2506599" y="-31446"/>
            <a:ext cx="1089728" cy="1257783"/>
            <a:chOff x="5253300" y="-327840"/>
            <a:chExt cx="1177575" cy="1359177"/>
          </a:xfrm>
        </p:grpSpPr>
        <p:sp>
          <p:nvSpPr>
            <p:cNvPr id="449" name="Google Shape;449;p20"/>
            <p:cNvSpPr/>
            <p:nvPr/>
          </p:nvSpPr>
          <p:spPr>
            <a:xfrm>
              <a:off x="5253300" y="261263"/>
              <a:ext cx="1177575" cy="597600"/>
            </a:xfrm>
            <a:custGeom>
              <a:avLst/>
              <a:gdLst/>
              <a:ahLst/>
              <a:cxnLst/>
              <a:rect l="l" t="t" r="r" b="b"/>
              <a:pathLst>
                <a:path w="47103" h="23904" extrusionOk="0">
                  <a:moveTo>
                    <a:pt x="38163" y="0"/>
                  </a:moveTo>
                  <a:lnTo>
                    <a:pt x="6681" y="0"/>
                  </a:lnTo>
                  <a:cubicBezTo>
                    <a:pt x="6681" y="0"/>
                    <a:pt x="0" y="23904"/>
                    <a:pt x="23807" y="22470"/>
                  </a:cubicBezTo>
                  <a:cubicBezTo>
                    <a:pt x="47103" y="21062"/>
                    <a:pt x="39912" y="195"/>
                    <a:pt x="39912" y="195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5459775" y="286763"/>
              <a:ext cx="740325" cy="518050"/>
            </a:xfrm>
            <a:custGeom>
              <a:avLst/>
              <a:gdLst/>
              <a:ahLst/>
              <a:cxnLst/>
              <a:rect l="l" t="t" r="r" b="b"/>
              <a:pathLst>
                <a:path w="29613" h="20722" extrusionOk="0">
                  <a:moveTo>
                    <a:pt x="1" y="2745"/>
                  </a:moveTo>
                  <a:cubicBezTo>
                    <a:pt x="729" y="4082"/>
                    <a:pt x="1871" y="5150"/>
                    <a:pt x="3256" y="5758"/>
                  </a:cubicBezTo>
                  <a:lnTo>
                    <a:pt x="1215" y="6001"/>
                  </a:lnTo>
                  <a:cubicBezTo>
                    <a:pt x="1774" y="7191"/>
                    <a:pt x="2308" y="8357"/>
                    <a:pt x="2867" y="9523"/>
                  </a:cubicBezTo>
                  <a:lnTo>
                    <a:pt x="851" y="9839"/>
                  </a:lnTo>
                  <a:cubicBezTo>
                    <a:pt x="1239" y="10616"/>
                    <a:pt x="1871" y="11248"/>
                    <a:pt x="2648" y="11636"/>
                  </a:cubicBezTo>
                  <a:lnTo>
                    <a:pt x="1191" y="11612"/>
                  </a:lnTo>
                  <a:cubicBezTo>
                    <a:pt x="1628" y="12802"/>
                    <a:pt x="2381" y="13847"/>
                    <a:pt x="3401" y="14600"/>
                  </a:cubicBezTo>
                  <a:lnTo>
                    <a:pt x="2673" y="14819"/>
                  </a:lnTo>
                  <a:cubicBezTo>
                    <a:pt x="3839" y="15839"/>
                    <a:pt x="4543" y="17297"/>
                    <a:pt x="4567" y="18851"/>
                  </a:cubicBezTo>
                  <a:cubicBezTo>
                    <a:pt x="5442" y="18244"/>
                    <a:pt x="6049" y="17345"/>
                    <a:pt x="6292" y="16301"/>
                  </a:cubicBezTo>
                  <a:lnTo>
                    <a:pt x="14552" y="19410"/>
                  </a:lnTo>
                  <a:lnTo>
                    <a:pt x="13361" y="18341"/>
                  </a:lnTo>
                  <a:lnTo>
                    <a:pt x="15766" y="19191"/>
                  </a:lnTo>
                  <a:cubicBezTo>
                    <a:pt x="15499" y="19653"/>
                    <a:pt x="15402" y="20187"/>
                    <a:pt x="15523" y="20722"/>
                  </a:cubicBezTo>
                  <a:cubicBezTo>
                    <a:pt x="18147" y="19070"/>
                    <a:pt x="21038" y="17904"/>
                    <a:pt x="24074" y="17297"/>
                  </a:cubicBezTo>
                  <a:lnTo>
                    <a:pt x="20819" y="16641"/>
                  </a:lnTo>
                  <a:cubicBezTo>
                    <a:pt x="22252" y="15839"/>
                    <a:pt x="23977" y="15718"/>
                    <a:pt x="25507" y="16301"/>
                  </a:cubicBezTo>
                  <a:lnTo>
                    <a:pt x="24244" y="14041"/>
                  </a:lnTo>
                  <a:lnTo>
                    <a:pt x="26236" y="13434"/>
                  </a:lnTo>
                  <a:cubicBezTo>
                    <a:pt x="25265" y="13288"/>
                    <a:pt x="25070" y="12171"/>
                    <a:pt x="25386" y="11418"/>
                  </a:cubicBezTo>
                  <a:cubicBezTo>
                    <a:pt x="25726" y="10640"/>
                    <a:pt x="26382" y="9936"/>
                    <a:pt x="26309" y="9134"/>
                  </a:cubicBezTo>
                  <a:cubicBezTo>
                    <a:pt x="26260" y="8576"/>
                    <a:pt x="25848" y="8065"/>
                    <a:pt x="25726" y="7507"/>
                  </a:cubicBezTo>
                  <a:cubicBezTo>
                    <a:pt x="25532" y="6632"/>
                    <a:pt x="26042" y="5709"/>
                    <a:pt x="26844" y="5078"/>
                  </a:cubicBezTo>
                  <a:cubicBezTo>
                    <a:pt x="27621" y="4446"/>
                    <a:pt x="28617" y="4033"/>
                    <a:pt x="29613" y="3644"/>
                  </a:cubicBezTo>
                  <a:cubicBezTo>
                    <a:pt x="28763" y="3912"/>
                    <a:pt x="27815" y="3717"/>
                    <a:pt x="27159" y="3086"/>
                  </a:cubicBezTo>
                  <a:cubicBezTo>
                    <a:pt x="26625" y="2503"/>
                    <a:pt x="26649" y="1579"/>
                    <a:pt x="27208" y="1021"/>
                  </a:cubicBezTo>
                  <a:lnTo>
                    <a:pt x="23564" y="2308"/>
                  </a:lnTo>
                  <a:cubicBezTo>
                    <a:pt x="23200" y="1458"/>
                    <a:pt x="21864" y="1142"/>
                    <a:pt x="20795" y="1385"/>
                  </a:cubicBezTo>
                  <a:cubicBezTo>
                    <a:pt x="19726" y="1604"/>
                    <a:pt x="18876" y="2260"/>
                    <a:pt x="18074" y="2867"/>
                  </a:cubicBezTo>
                  <a:cubicBezTo>
                    <a:pt x="17928" y="1749"/>
                    <a:pt x="18657" y="583"/>
                    <a:pt x="19872" y="25"/>
                  </a:cubicBezTo>
                  <a:lnTo>
                    <a:pt x="2648" y="0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5814464" y="-327840"/>
              <a:ext cx="21235" cy="597594"/>
            </a:xfrm>
            <a:custGeom>
              <a:avLst/>
              <a:gdLst/>
              <a:ahLst/>
              <a:cxnLst/>
              <a:rect l="l" t="t" r="r" b="b"/>
              <a:pathLst>
                <a:path w="802" h="13411" extrusionOk="0">
                  <a:moveTo>
                    <a:pt x="0" y="1"/>
                  </a:moveTo>
                  <a:lnTo>
                    <a:pt x="802" y="1"/>
                  </a:lnTo>
                  <a:lnTo>
                    <a:pt x="802" y="13410"/>
                  </a:lnTo>
                  <a:lnTo>
                    <a:pt x="0" y="134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5935300" y="235138"/>
              <a:ext cx="188900" cy="489525"/>
            </a:xfrm>
            <a:custGeom>
              <a:avLst/>
              <a:gdLst/>
              <a:ahLst/>
              <a:cxnLst/>
              <a:rect l="l" t="t" r="r" b="b"/>
              <a:pathLst>
                <a:path w="7556" h="19581" extrusionOk="0">
                  <a:moveTo>
                    <a:pt x="7239" y="19580"/>
                  </a:moveTo>
                  <a:lnTo>
                    <a:pt x="7555" y="19410"/>
                  </a:lnTo>
                  <a:cubicBezTo>
                    <a:pt x="7069" y="18851"/>
                    <a:pt x="6778" y="15742"/>
                    <a:pt x="6486" y="12438"/>
                  </a:cubicBezTo>
                  <a:cubicBezTo>
                    <a:pt x="6049" y="7677"/>
                    <a:pt x="5563" y="2284"/>
                    <a:pt x="4203" y="802"/>
                  </a:cubicBezTo>
                  <a:cubicBezTo>
                    <a:pt x="3839" y="389"/>
                    <a:pt x="3328" y="146"/>
                    <a:pt x="2770" y="98"/>
                  </a:cubicBezTo>
                  <a:cubicBezTo>
                    <a:pt x="1434" y="1"/>
                    <a:pt x="49" y="1069"/>
                    <a:pt x="0" y="1094"/>
                  </a:cubicBezTo>
                  <a:lnTo>
                    <a:pt x="268" y="1337"/>
                  </a:lnTo>
                  <a:cubicBezTo>
                    <a:pt x="268" y="1337"/>
                    <a:pt x="1579" y="341"/>
                    <a:pt x="2745" y="438"/>
                  </a:cubicBezTo>
                  <a:cubicBezTo>
                    <a:pt x="3183" y="462"/>
                    <a:pt x="3596" y="657"/>
                    <a:pt x="3887" y="997"/>
                  </a:cubicBezTo>
                  <a:cubicBezTo>
                    <a:pt x="5175" y="2406"/>
                    <a:pt x="5685" y="7993"/>
                    <a:pt x="6098" y="12463"/>
                  </a:cubicBezTo>
                  <a:cubicBezTo>
                    <a:pt x="6462" y="16495"/>
                    <a:pt x="6705" y="18997"/>
                    <a:pt x="7239" y="195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094400" y="711263"/>
              <a:ext cx="150650" cy="199825"/>
            </a:xfrm>
            <a:custGeom>
              <a:avLst/>
              <a:gdLst/>
              <a:ahLst/>
              <a:cxnLst/>
              <a:rect l="l" t="t" r="r" b="b"/>
              <a:pathLst>
                <a:path w="6026" h="7993" extrusionOk="0">
                  <a:moveTo>
                    <a:pt x="803" y="1"/>
                  </a:moveTo>
                  <a:cubicBezTo>
                    <a:pt x="803" y="1"/>
                    <a:pt x="6025" y="2867"/>
                    <a:pt x="4544" y="5418"/>
                  </a:cubicBezTo>
                  <a:cubicBezTo>
                    <a:pt x="3062" y="7993"/>
                    <a:pt x="1" y="1434"/>
                    <a:pt x="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111425" y="607413"/>
              <a:ext cx="207100" cy="99625"/>
            </a:xfrm>
            <a:custGeom>
              <a:avLst/>
              <a:gdLst/>
              <a:ahLst/>
              <a:cxnLst/>
              <a:rect l="l" t="t" r="r" b="b"/>
              <a:pathLst>
                <a:path w="8284" h="3985" extrusionOk="0">
                  <a:moveTo>
                    <a:pt x="0" y="2624"/>
                  </a:moveTo>
                  <a:cubicBezTo>
                    <a:pt x="0" y="2624"/>
                    <a:pt x="948" y="462"/>
                    <a:pt x="3231" y="244"/>
                  </a:cubicBezTo>
                  <a:cubicBezTo>
                    <a:pt x="5515" y="25"/>
                    <a:pt x="8284" y="1"/>
                    <a:pt x="6632" y="1094"/>
                  </a:cubicBezTo>
                  <a:cubicBezTo>
                    <a:pt x="4980" y="2187"/>
                    <a:pt x="2235" y="3985"/>
                    <a:pt x="0" y="34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5912825" y="611663"/>
              <a:ext cx="194975" cy="90525"/>
            </a:xfrm>
            <a:custGeom>
              <a:avLst/>
              <a:gdLst/>
              <a:ahLst/>
              <a:cxnLst/>
              <a:rect l="l" t="t" r="r" b="b"/>
              <a:pathLst>
                <a:path w="7799" h="3621" extrusionOk="0">
                  <a:moveTo>
                    <a:pt x="7653" y="2017"/>
                  </a:moveTo>
                  <a:cubicBezTo>
                    <a:pt x="7653" y="2017"/>
                    <a:pt x="3061" y="1"/>
                    <a:pt x="1531" y="122"/>
                  </a:cubicBezTo>
                  <a:cubicBezTo>
                    <a:pt x="1" y="219"/>
                    <a:pt x="584" y="1288"/>
                    <a:pt x="3717" y="2454"/>
                  </a:cubicBezTo>
                  <a:cubicBezTo>
                    <a:pt x="6875" y="3620"/>
                    <a:pt x="7798" y="2867"/>
                    <a:pt x="7798" y="28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6096850" y="502363"/>
              <a:ext cx="235650" cy="102650"/>
            </a:xfrm>
            <a:custGeom>
              <a:avLst/>
              <a:gdLst/>
              <a:ahLst/>
              <a:cxnLst/>
              <a:rect l="l" t="t" r="r" b="b"/>
              <a:pathLst>
                <a:path w="9426" h="4106" extrusionOk="0">
                  <a:moveTo>
                    <a:pt x="0" y="3620"/>
                  </a:moveTo>
                  <a:cubicBezTo>
                    <a:pt x="0" y="3474"/>
                    <a:pt x="3595" y="0"/>
                    <a:pt x="6510" y="608"/>
                  </a:cubicBezTo>
                  <a:cubicBezTo>
                    <a:pt x="9426" y="1239"/>
                    <a:pt x="4737" y="4106"/>
                    <a:pt x="24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5889150" y="465913"/>
              <a:ext cx="207725" cy="126350"/>
            </a:xfrm>
            <a:custGeom>
              <a:avLst/>
              <a:gdLst/>
              <a:ahLst/>
              <a:cxnLst/>
              <a:rect l="l" t="t" r="r" b="b"/>
              <a:pathLst>
                <a:path w="8309" h="5054" extrusionOk="0">
                  <a:moveTo>
                    <a:pt x="8235" y="4446"/>
                  </a:moveTo>
                  <a:cubicBezTo>
                    <a:pt x="8235" y="4325"/>
                    <a:pt x="3960" y="1"/>
                    <a:pt x="1992" y="1264"/>
                  </a:cubicBezTo>
                  <a:cubicBezTo>
                    <a:pt x="0" y="2503"/>
                    <a:pt x="6851" y="4689"/>
                    <a:pt x="8308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608955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292" y="4616"/>
                  </a:moveTo>
                  <a:cubicBezTo>
                    <a:pt x="292" y="4616"/>
                    <a:pt x="4640" y="3402"/>
                    <a:pt x="5977" y="1"/>
                  </a:cubicBezTo>
                  <a:cubicBezTo>
                    <a:pt x="3499" y="1"/>
                    <a:pt x="1191" y="1361"/>
                    <a:pt x="1" y="3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5625" y="427038"/>
              <a:ext cx="142750" cy="95375"/>
            </a:xfrm>
            <a:custGeom>
              <a:avLst/>
              <a:gdLst/>
              <a:ahLst/>
              <a:cxnLst/>
              <a:rect l="l" t="t" r="r" b="b"/>
              <a:pathLst>
                <a:path w="5710" h="3815" extrusionOk="0">
                  <a:moveTo>
                    <a:pt x="5709" y="3110"/>
                  </a:moveTo>
                  <a:cubicBezTo>
                    <a:pt x="5709" y="3110"/>
                    <a:pt x="5005" y="292"/>
                    <a:pt x="0" y="1"/>
                  </a:cubicBezTo>
                  <a:cubicBezTo>
                    <a:pt x="0" y="1"/>
                    <a:pt x="268" y="3523"/>
                    <a:pt x="5709" y="38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607922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1" y="3329"/>
                  </a:moveTo>
                  <a:cubicBezTo>
                    <a:pt x="1" y="3329"/>
                    <a:pt x="2017" y="147"/>
                    <a:pt x="5807" y="1"/>
                  </a:cubicBezTo>
                  <a:cubicBezTo>
                    <a:pt x="5807" y="1"/>
                    <a:pt x="5442" y="3936"/>
                    <a:pt x="98" y="4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5918300" y="360863"/>
              <a:ext cx="160950" cy="64400"/>
            </a:xfrm>
            <a:custGeom>
              <a:avLst/>
              <a:gdLst/>
              <a:ahLst/>
              <a:cxnLst/>
              <a:rect l="l" t="t" r="r" b="b"/>
              <a:pathLst>
                <a:path w="6438" h="2576" extrusionOk="0">
                  <a:moveTo>
                    <a:pt x="6389" y="1822"/>
                  </a:moveTo>
                  <a:cubicBezTo>
                    <a:pt x="6389" y="1822"/>
                    <a:pt x="3911" y="0"/>
                    <a:pt x="0" y="535"/>
                  </a:cubicBezTo>
                  <a:cubicBezTo>
                    <a:pt x="0" y="535"/>
                    <a:pt x="850" y="2575"/>
                    <a:pt x="6438" y="23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6034900" y="244863"/>
              <a:ext cx="154275" cy="117225"/>
            </a:xfrm>
            <a:custGeom>
              <a:avLst/>
              <a:gdLst/>
              <a:ahLst/>
              <a:cxnLst/>
              <a:rect l="l" t="t" r="r" b="b"/>
              <a:pathLst>
                <a:path w="6171" h="4689" extrusionOk="0">
                  <a:moveTo>
                    <a:pt x="1458" y="4689"/>
                  </a:moveTo>
                  <a:cubicBezTo>
                    <a:pt x="1458" y="4689"/>
                    <a:pt x="0" y="195"/>
                    <a:pt x="6171" y="0"/>
                  </a:cubicBezTo>
                  <a:cubicBezTo>
                    <a:pt x="6171" y="0"/>
                    <a:pt x="4494" y="3960"/>
                    <a:pt x="1458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5930450" y="289788"/>
              <a:ext cx="140300" cy="68650"/>
            </a:xfrm>
            <a:custGeom>
              <a:avLst/>
              <a:gdLst/>
              <a:ahLst/>
              <a:cxnLst/>
              <a:rect l="l" t="t" r="r" b="b"/>
              <a:pathLst>
                <a:path w="5612" h="2746" extrusionOk="0">
                  <a:moveTo>
                    <a:pt x="5466" y="2746"/>
                  </a:moveTo>
                  <a:cubicBezTo>
                    <a:pt x="5612" y="2746"/>
                    <a:pt x="4251" y="171"/>
                    <a:pt x="0" y="1"/>
                  </a:cubicBezTo>
                  <a:cubicBezTo>
                    <a:pt x="24" y="25"/>
                    <a:pt x="1458" y="2600"/>
                    <a:pt x="5466" y="27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5982675" y="150113"/>
              <a:ext cx="125125" cy="91725"/>
            </a:xfrm>
            <a:custGeom>
              <a:avLst/>
              <a:gdLst/>
              <a:ahLst/>
              <a:cxnLst/>
              <a:rect l="l" t="t" r="r" b="b"/>
              <a:pathLst>
                <a:path w="5005" h="3669" extrusionOk="0">
                  <a:moveTo>
                    <a:pt x="122" y="3669"/>
                  </a:moveTo>
                  <a:cubicBezTo>
                    <a:pt x="122" y="3669"/>
                    <a:pt x="0" y="511"/>
                    <a:pt x="5004" y="1"/>
                  </a:cubicBezTo>
                  <a:cubicBezTo>
                    <a:pt x="5004" y="1"/>
                    <a:pt x="4543" y="3159"/>
                    <a:pt x="122" y="36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5835700" y="181088"/>
              <a:ext cx="134250" cy="74125"/>
            </a:xfrm>
            <a:custGeom>
              <a:avLst/>
              <a:gdLst/>
              <a:ahLst/>
              <a:cxnLst/>
              <a:rect l="l" t="t" r="r" b="b"/>
              <a:pathLst>
                <a:path w="5370" h="2965" extrusionOk="0">
                  <a:moveTo>
                    <a:pt x="5369" y="2551"/>
                  </a:moveTo>
                  <a:cubicBezTo>
                    <a:pt x="5369" y="2551"/>
                    <a:pt x="5296" y="219"/>
                    <a:pt x="0" y="1"/>
                  </a:cubicBezTo>
                  <a:cubicBezTo>
                    <a:pt x="0" y="1"/>
                    <a:pt x="1531" y="2964"/>
                    <a:pt x="5369" y="25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935300" y="237413"/>
              <a:ext cx="188900" cy="487250"/>
            </a:xfrm>
            <a:custGeom>
              <a:avLst/>
              <a:gdLst/>
              <a:ahLst/>
              <a:cxnLst/>
              <a:rect l="l" t="t" r="r" b="b"/>
              <a:pathLst>
                <a:path w="7556" h="19490" extrusionOk="0">
                  <a:moveTo>
                    <a:pt x="2595" y="1"/>
                  </a:moveTo>
                  <a:cubicBezTo>
                    <a:pt x="1316" y="1"/>
                    <a:pt x="47" y="980"/>
                    <a:pt x="0" y="1003"/>
                  </a:cubicBezTo>
                  <a:lnTo>
                    <a:pt x="268" y="1246"/>
                  </a:lnTo>
                  <a:cubicBezTo>
                    <a:pt x="268" y="1246"/>
                    <a:pt x="1460" y="340"/>
                    <a:pt x="2582" y="340"/>
                  </a:cubicBezTo>
                  <a:cubicBezTo>
                    <a:pt x="2637" y="340"/>
                    <a:pt x="2691" y="342"/>
                    <a:pt x="2745" y="347"/>
                  </a:cubicBezTo>
                  <a:cubicBezTo>
                    <a:pt x="3183" y="371"/>
                    <a:pt x="3596" y="566"/>
                    <a:pt x="3887" y="906"/>
                  </a:cubicBezTo>
                  <a:cubicBezTo>
                    <a:pt x="5175" y="2315"/>
                    <a:pt x="5685" y="7902"/>
                    <a:pt x="6098" y="12372"/>
                  </a:cubicBezTo>
                  <a:cubicBezTo>
                    <a:pt x="6462" y="16404"/>
                    <a:pt x="6705" y="18906"/>
                    <a:pt x="7239" y="19489"/>
                  </a:cubicBezTo>
                  <a:lnTo>
                    <a:pt x="7555" y="19319"/>
                  </a:lnTo>
                  <a:cubicBezTo>
                    <a:pt x="7069" y="18760"/>
                    <a:pt x="6778" y="15651"/>
                    <a:pt x="6486" y="12347"/>
                  </a:cubicBezTo>
                  <a:cubicBezTo>
                    <a:pt x="6049" y="7586"/>
                    <a:pt x="5563" y="2193"/>
                    <a:pt x="4203" y="711"/>
                  </a:cubicBezTo>
                  <a:cubicBezTo>
                    <a:pt x="3839" y="298"/>
                    <a:pt x="3328" y="55"/>
                    <a:pt x="2770" y="7"/>
                  </a:cubicBezTo>
                  <a:cubicBezTo>
                    <a:pt x="2712" y="3"/>
                    <a:pt x="2654" y="1"/>
                    <a:pt x="25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6097650" y="711263"/>
              <a:ext cx="147400" cy="150275"/>
            </a:xfrm>
            <a:custGeom>
              <a:avLst/>
              <a:gdLst/>
              <a:ahLst/>
              <a:cxnLst/>
              <a:rect l="l" t="t" r="r" b="b"/>
              <a:pathLst>
                <a:path w="5896" h="6011" extrusionOk="0">
                  <a:moveTo>
                    <a:pt x="673" y="1"/>
                  </a:moveTo>
                  <a:lnTo>
                    <a:pt x="673" y="1"/>
                  </a:lnTo>
                  <a:cubicBezTo>
                    <a:pt x="0" y="1203"/>
                    <a:pt x="2045" y="6011"/>
                    <a:pt x="3596" y="6011"/>
                  </a:cubicBezTo>
                  <a:cubicBezTo>
                    <a:pt x="3895" y="6011"/>
                    <a:pt x="4175" y="5833"/>
                    <a:pt x="4414" y="5418"/>
                  </a:cubicBezTo>
                  <a:cubicBezTo>
                    <a:pt x="5895" y="2867"/>
                    <a:pt x="673" y="1"/>
                    <a:pt x="6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6111425" y="610488"/>
              <a:ext cx="193900" cy="86025"/>
            </a:xfrm>
            <a:custGeom>
              <a:avLst/>
              <a:gdLst/>
              <a:ahLst/>
              <a:cxnLst/>
              <a:rect l="l" t="t" r="r" b="b"/>
              <a:pathLst>
                <a:path w="7756" h="3441" extrusionOk="0">
                  <a:moveTo>
                    <a:pt x="5410" y="1"/>
                  </a:moveTo>
                  <a:cubicBezTo>
                    <a:pt x="4741" y="1"/>
                    <a:pt x="3961" y="51"/>
                    <a:pt x="3231" y="121"/>
                  </a:cubicBezTo>
                  <a:cubicBezTo>
                    <a:pt x="948" y="339"/>
                    <a:pt x="0" y="2501"/>
                    <a:pt x="0" y="2501"/>
                  </a:cubicBezTo>
                  <a:lnTo>
                    <a:pt x="0" y="3352"/>
                  </a:lnTo>
                  <a:cubicBezTo>
                    <a:pt x="268" y="3413"/>
                    <a:pt x="543" y="3441"/>
                    <a:pt x="823" y="3441"/>
                  </a:cubicBezTo>
                  <a:cubicBezTo>
                    <a:pt x="2878" y="3441"/>
                    <a:pt x="5178" y="1933"/>
                    <a:pt x="6632" y="971"/>
                  </a:cubicBezTo>
                  <a:cubicBezTo>
                    <a:pt x="7756" y="227"/>
                    <a:pt x="6833" y="1"/>
                    <a:pt x="54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5912825" y="614563"/>
              <a:ext cx="194975" cy="74775"/>
            </a:xfrm>
            <a:custGeom>
              <a:avLst/>
              <a:gdLst/>
              <a:ahLst/>
              <a:cxnLst/>
              <a:rect l="l" t="t" r="r" b="b"/>
              <a:pathLst>
                <a:path w="7799" h="2991" extrusionOk="0">
                  <a:moveTo>
                    <a:pt x="1673" y="1"/>
                  </a:moveTo>
                  <a:cubicBezTo>
                    <a:pt x="1623" y="1"/>
                    <a:pt x="1576" y="3"/>
                    <a:pt x="1531" y="6"/>
                  </a:cubicBezTo>
                  <a:cubicBezTo>
                    <a:pt x="1" y="103"/>
                    <a:pt x="584" y="1172"/>
                    <a:pt x="3717" y="2338"/>
                  </a:cubicBezTo>
                  <a:cubicBezTo>
                    <a:pt x="5095" y="2847"/>
                    <a:pt x="6048" y="2991"/>
                    <a:pt x="6684" y="2991"/>
                  </a:cubicBezTo>
                  <a:cubicBezTo>
                    <a:pt x="7505" y="2991"/>
                    <a:pt x="7798" y="2751"/>
                    <a:pt x="7798" y="2751"/>
                  </a:cubicBezTo>
                  <a:lnTo>
                    <a:pt x="7653" y="1901"/>
                  </a:lnTo>
                  <a:cubicBezTo>
                    <a:pt x="7653" y="1901"/>
                    <a:pt x="3326" y="1"/>
                    <a:pt x="16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6096850" y="515763"/>
              <a:ext cx="235050" cy="88050"/>
            </a:xfrm>
            <a:custGeom>
              <a:avLst/>
              <a:gdLst/>
              <a:ahLst/>
              <a:cxnLst/>
              <a:rect l="l" t="t" r="r" b="b"/>
              <a:pathLst>
                <a:path w="9402" h="3522" extrusionOk="0">
                  <a:moveTo>
                    <a:pt x="5798" y="0"/>
                  </a:moveTo>
                  <a:cubicBezTo>
                    <a:pt x="3042" y="0"/>
                    <a:pt x="0" y="2950"/>
                    <a:pt x="0" y="3084"/>
                  </a:cubicBezTo>
                  <a:lnTo>
                    <a:pt x="24" y="3521"/>
                  </a:lnTo>
                  <a:cubicBezTo>
                    <a:pt x="64" y="3521"/>
                    <a:pt x="104" y="3522"/>
                    <a:pt x="143" y="3522"/>
                  </a:cubicBezTo>
                  <a:cubicBezTo>
                    <a:pt x="4815" y="3522"/>
                    <a:pt x="9401" y="698"/>
                    <a:pt x="6510" y="72"/>
                  </a:cubicBezTo>
                  <a:cubicBezTo>
                    <a:pt x="6277" y="23"/>
                    <a:pt x="6038" y="0"/>
                    <a:pt x="579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5889150" y="491713"/>
              <a:ext cx="207725" cy="100550"/>
            </a:xfrm>
            <a:custGeom>
              <a:avLst/>
              <a:gdLst/>
              <a:ahLst/>
              <a:cxnLst/>
              <a:rect l="l" t="t" r="r" b="b"/>
              <a:pathLst>
                <a:path w="8309" h="4022" extrusionOk="0">
                  <a:moveTo>
                    <a:pt x="2842" y="1"/>
                  </a:moveTo>
                  <a:cubicBezTo>
                    <a:pt x="2530" y="1"/>
                    <a:pt x="2242" y="71"/>
                    <a:pt x="1992" y="232"/>
                  </a:cubicBezTo>
                  <a:cubicBezTo>
                    <a:pt x="0" y="1471"/>
                    <a:pt x="6851" y="3657"/>
                    <a:pt x="8308" y="4021"/>
                  </a:cubicBezTo>
                  <a:lnTo>
                    <a:pt x="8235" y="3414"/>
                  </a:lnTo>
                  <a:cubicBezTo>
                    <a:pt x="8235" y="3308"/>
                    <a:pt x="4978" y="1"/>
                    <a:pt x="28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608955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5977" y="1"/>
                  </a:moveTo>
                  <a:cubicBezTo>
                    <a:pt x="3499" y="1"/>
                    <a:pt x="1191" y="1361"/>
                    <a:pt x="1" y="3572"/>
                  </a:cubicBezTo>
                  <a:lnTo>
                    <a:pt x="292" y="4616"/>
                  </a:lnTo>
                  <a:cubicBezTo>
                    <a:pt x="292" y="4616"/>
                    <a:pt x="4640" y="3402"/>
                    <a:pt x="59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5945625" y="427038"/>
              <a:ext cx="142750" cy="95375"/>
            </a:xfrm>
            <a:custGeom>
              <a:avLst/>
              <a:gdLst/>
              <a:ahLst/>
              <a:cxnLst/>
              <a:rect l="l" t="t" r="r" b="b"/>
              <a:pathLst>
                <a:path w="5710" h="3815" extrusionOk="0">
                  <a:moveTo>
                    <a:pt x="0" y="1"/>
                  </a:moveTo>
                  <a:cubicBezTo>
                    <a:pt x="0" y="1"/>
                    <a:pt x="268" y="3523"/>
                    <a:pt x="5709" y="3815"/>
                  </a:cubicBezTo>
                  <a:lnTo>
                    <a:pt x="5709" y="3110"/>
                  </a:lnTo>
                  <a:cubicBezTo>
                    <a:pt x="5709" y="3110"/>
                    <a:pt x="5005" y="29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607922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5807" y="1"/>
                  </a:moveTo>
                  <a:cubicBezTo>
                    <a:pt x="2017" y="147"/>
                    <a:pt x="1" y="3329"/>
                    <a:pt x="1" y="3329"/>
                  </a:cubicBezTo>
                  <a:lnTo>
                    <a:pt x="98" y="4033"/>
                  </a:lnTo>
                  <a:cubicBezTo>
                    <a:pt x="5442" y="3936"/>
                    <a:pt x="5807" y="1"/>
                    <a:pt x="58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5918300" y="371763"/>
              <a:ext cx="160950" cy="47400"/>
            </a:xfrm>
            <a:custGeom>
              <a:avLst/>
              <a:gdLst/>
              <a:ahLst/>
              <a:cxnLst/>
              <a:rect l="l" t="t" r="r" b="b"/>
              <a:pathLst>
                <a:path w="6438" h="1896" extrusionOk="0">
                  <a:moveTo>
                    <a:pt x="1428" y="0"/>
                  </a:moveTo>
                  <a:cubicBezTo>
                    <a:pt x="977" y="0"/>
                    <a:pt x="500" y="30"/>
                    <a:pt x="0" y="99"/>
                  </a:cubicBezTo>
                  <a:cubicBezTo>
                    <a:pt x="0" y="99"/>
                    <a:pt x="749" y="1896"/>
                    <a:pt x="5460" y="1896"/>
                  </a:cubicBezTo>
                  <a:cubicBezTo>
                    <a:pt x="5769" y="1896"/>
                    <a:pt x="6094" y="1888"/>
                    <a:pt x="6438" y="1872"/>
                  </a:cubicBezTo>
                  <a:lnTo>
                    <a:pt x="6389" y="1386"/>
                  </a:lnTo>
                  <a:cubicBezTo>
                    <a:pt x="6389" y="1386"/>
                    <a:pt x="4505" y="0"/>
                    <a:pt x="142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6034900" y="244863"/>
              <a:ext cx="154275" cy="117225"/>
            </a:xfrm>
            <a:custGeom>
              <a:avLst/>
              <a:gdLst/>
              <a:ahLst/>
              <a:cxnLst/>
              <a:rect l="l" t="t" r="r" b="b"/>
              <a:pathLst>
                <a:path w="6171" h="4689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0" y="195"/>
                    <a:pt x="1458" y="4689"/>
                    <a:pt x="1458" y="4689"/>
                  </a:cubicBezTo>
                  <a:cubicBezTo>
                    <a:pt x="4494" y="3960"/>
                    <a:pt x="6171" y="0"/>
                    <a:pt x="61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930450" y="289788"/>
              <a:ext cx="140300" cy="68650"/>
            </a:xfrm>
            <a:custGeom>
              <a:avLst/>
              <a:gdLst/>
              <a:ahLst/>
              <a:cxnLst/>
              <a:rect l="l" t="t" r="r" b="b"/>
              <a:pathLst>
                <a:path w="5612" h="2746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5"/>
                    <a:pt x="1458" y="2600"/>
                    <a:pt x="5466" y="2746"/>
                  </a:cubicBezTo>
                  <a:cubicBezTo>
                    <a:pt x="5612" y="2746"/>
                    <a:pt x="4251" y="17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982675" y="150113"/>
              <a:ext cx="125125" cy="91725"/>
            </a:xfrm>
            <a:custGeom>
              <a:avLst/>
              <a:gdLst/>
              <a:ahLst/>
              <a:cxnLst/>
              <a:rect l="l" t="t" r="r" b="b"/>
              <a:pathLst>
                <a:path w="5005" h="3669" extrusionOk="0">
                  <a:moveTo>
                    <a:pt x="5004" y="1"/>
                  </a:moveTo>
                  <a:cubicBezTo>
                    <a:pt x="0" y="511"/>
                    <a:pt x="122" y="3669"/>
                    <a:pt x="122" y="3669"/>
                  </a:cubicBezTo>
                  <a:cubicBezTo>
                    <a:pt x="4543" y="3159"/>
                    <a:pt x="5004" y="1"/>
                    <a:pt x="50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5835700" y="181088"/>
              <a:ext cx="134250" cy="64775"/>
            </a:xfrm>
            <a:custGeom>
              <a:avLst/>
              <a:gdLst/>
              <a:ahLst/>
              <a:cxnLst/>
              <a:rect l="l" t="t" r="r" b="b"/>
              <a:pathLst>
                <a:path w="5370" h="259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38" y="2591"/>
                    <a:pt x="4648" y="2591"/>
                  </a:cubicBezTo>
                  <a:cubicBezTo>
                    <a:pt x="4879" y="2591"/>
                    <a:pt x="5119" y="2578"/>
                    <a:pt x="5369" y="2551"/>
                  </a:cubicBezTo>
                  <a:cubicBezTo>
                    <a:pt x="5369" y="2551"/>
                    <a:pt x="5296" y="219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5804125" y="230288"/>
              <a:ext cx="118450" cy="580600"/>
            </a:xfrm>
            <a:custGeom>
              <a:avLst/>
              <a:gdLst/>
              <a:ahLst/>
              <a:cxnLst/>
              <a:rect l="l" t="t" r="r" b="b"/>
              <a:pathLst>
                <a:path w="4738" h="23224" extrusionOk="0">
                  <a:moveTo>
                    <a:pt x="1555" y="23224"/>
                  </a:moveTo>
                  <a:lnTo>
                    <a:pt x="1895" y="23078"/>
                  </a:lnTo>
                  <a:cubicBezTo>
                    <a:pt x="1604" y="22349"/>
                    <a:pt x="2187" y="18802"/>
                    <a:pt x="2818" y="15061"/>
                  </a:cubicBezTo>
                  <a:cubicBezTo>
                    <a:pt x="3717" y="9620"/>
                    <a:pt x="4737" y="3450"/>
                    <a:pt x="3911" y="1482"/>
                  </a:cubicBezTo>
                  <a:cubicBezTo>
                    <a:pt x="3717" y="996"/>
                    <a:pt x="3304" y="583"/>
                    <a:pt x="2794" y="413"/>
                  </a:cubicBezTo>
                  <a:cubicBezTo>
                    <a:pt x="1579" y="0"/>
                    <a:pt x="73" y="875"/>
                    <a:pt x="0" y="899"/>
                  </a:cubicBezTo>
                  <a:lnTo>
                    <a:pt x="195" y="1239"/>
                  </a:lnTo>
                  <a:cubicBezTo>
                    <a:pt x="195" y="1239"/>
                    <a:pt x="1628" y="389"/>
                    <a:pt x="2672" y="753"/>
                  </a:cubicBezTo>
                  <a:cubicBezTo>
                    <a:pt x="3085" y="899"/>
                    <a:pt x="3425" y="1215"/>
                    <a:pt x="3571" y="1628"/>
                  </a:cubicBezTo>
                  <a:cubicBezTo>
                    <a:pt x="4349" y="3498"/>
                    <a:pt x="3304" y="9863"/>
                    <a:pt x="2454" y="14989"/>
                  </a:cubicBezTo>
                  <a:cubicBezTo>
                    <a:pt x="1676" y="19580"/>
                    <a:pt x="1239" y="22422"/>
                    <a:pt x="1555" y="2322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5816875" y="795688"/>
              <a:ext cx="127550" cy="235650"/>
            </a:xfrm>
            <a:custGeom>
              <a:avLst/>
              <a:gdLst/>
              <a:ahLst/>
              <a:cxnLst/>
              <a:rect l="l" t="t" r="r" b="b"/>
              <a:pathLst>
                <a:path w="5102" h="9426" extrusionOk="0">
                  <a:moveTo>
                    <a:pt x="1142" y="0"/>
                  </a:moveTo>
                  <a:cubicBezTo>
                    <a:pt x="1142" y="0"/>
                    <a:pt x="5102" y="4349"/>
                    <a:pt x="3061" y="6899"/>
                  </a:cubicBezTo>
                  <a:cubicBezTo>
                    <a:pt x="1045" y="9426"/>
                    <a:pt x="0" y="1409"/>
                    <a:pt x="1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5847250" y="696088"/>
              <a:ext cx="212575" cy="105700"/>
            </a:xfrm>
            <a:custGeom>
              <a:avLst/>
              <a:gdLst/>
              <a:ahLst/>
              <a:cxnLst/>
              <a:rect l="l" t="t" r="r" b="b"/>
              <a:pathLst>
                <a:path w="8503" h="4228" extrusionOk="0">
                  <a:moveTo>
                    <a:pt x="243" y="2211"/>
                  </a:moveTo>
                  <a:cubicBezTo>
                    <a:pt x="243" y="2211"/>
                    <a:pt x="1676" y="0"/>
                    <a:pt x="3814" y="268"/>
                  </a:cubicBezTo>
                  <a:cubicBezTo>
                    <a:pt x="5952" y="535"/>
                    <a:pt x="8502" y="1118"/>
                    <a:pt x="6680" y="1968"/>
                  </a:cubicBezTo>
                  <a:cubicBezTo>
                    <a:pt x="4883" y="2818"/>
                    <a:pt x="1895" y="4227"/>
                    <a:pt x="0" y="315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5687525" y="645063"/>
              <a:ext cx="162175" cy="134250"/>
            </a:xfrm>
            <a:custGeom>
              <a:avLst/>
              <a:gdLst/>
              <a:ahLst/>
              <a:cxnLst/>
              <a:rect l="l" t="t" r="r" b="b"/>
              <a:pathLst>
                <a:path w="6487" h="5370" extrusionOk="0">
                  <a:moveTo>
                    <a:pt x="6486" y="3718"/>
                  </a:moveTo>
                  <a:cubicBezTo>
                    <a:pt x="6486" y="3718"/>
                    <a:pt x="2842" y="438"/>
                    <a:pt x="1409" y="220"/>
                  </a:cubicBezTo>
                  <a:cubicBezTo>
                    <a:pt x="0" y="1"/>
                    <a:pt x="243" y="1313"/>
                    <a:pt x="2769" y="3353"/>
                  </a:cubicBezTo>
                  <a:cubicBezTo>
                    <a:pt x="5296" y="5369"/>
                    <a:pt x="6365" y="4689"/>
                    <a:pt x="6365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5859375" y="577063"/>
              <a:ext cx="232025" cy="121475"/>
            </a:xfrm>
            <a:custGeom>
              <a:avLst/>
              <a:gdLst/>
              <a:ahLst/>
              <a:cxnLst/>
              <a:rect l="l" t="t" r="r" b="b"/>
              <a:pathLst>
                <a:path w="9281" h="4859" extrusionOk="0">
                  <a:moveTo>
                    <a:pt x="74" y="3255"/>
                  </a:moveTo>
                  <a:cubicBezTo>
                    <a:pt x="98" y="3085"/>
                    <a:pt x="4325" y="0"/>
                    <a:pt x="6803" y="1336"/>
                  </a:cubicBezTo>
                  <a:cubicBezTo>
                    <a:pt x="9281" y="2672"/>
                    <a:pt x="4252" y="4859"/>
                    <a:pt x="1" y="37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5689950" y="492638"/>
              <a:ext cx="174925" cy="165825"/>
            </a:xfrm>
            <a:custGeom>
              <a:avLst/>
              <a:gdLst/>
              <a:ahLst/>
              <a:cxnLst/>
              <a:rect l="l" t="t" r="r" b="b"/>
              <a:pathLst>
                <a:path w="6997" h="6633" extrusionOk="0">
                  <a:moveTo>
                    <a:pt x="6972" y="5928"/>
                  </a:moveTo>
                  <a:cubicBezTo>
                    <a:pt x="6996" y="5782"/>
                    <a:pt x="4276" y="1"/>
                    <a:pt x="2138" y="972"/>
                  </a:cubicBezTo>
                  <a:cubicBezTo>
                    <a:pt x="0" y="1920"/>
                    <a:pt x="5636" y="5904"/>
                    <a:pt x="6851" y="66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5874575" y="477463"/>
              <a:ext cx="160950" cy="124525"/>
            </a:xfrm>
            <a:custGeom>
              <a:avLst/>
              <a:gdLst/>
              <a:ahLst/>
              <a:cxnLst/>
              <a:rect l="l" t="t" r="r" b="b"/>
              <a:pathLst>
                <a:path w="6438" h="4981" extrusionOk="0">
                  <a:moveTo>
                    <a:pt x="0" y="4980"/>
                  </a:moveTo>
                  <a:cubicBezTo>
                    <a:pt x="0" y="4980"/>
                    <a:pt x="4300" y="4591"/>
                    <a:pt x="6438" y="1093"/>
                  </a:cubicBezTo>
                  <a:cubicBezTo>
                    <a:pt x="6438" y="1093"/>
                    <a:pt x="2915" y="0"/>
                    <a:pt x="49" y="371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5751275" y="439188"/>
              <a:ext cx="129400" cy="138500"/>
            </a:xfrm>
            <a:custGeom>
              <a:avLst/>
              <a:gdLst/>
              <a:ahLst/>
              <a:cxnLst/>
              <a:rect l="l" t="t" r="r" b="b"/>
              <a:pathLst>
                <a:path w="5176" h="5540" extrusionOk="0">
                  <a:moveTo>
                    <a:pt x="5054" y="4762"/>
                  </a:moveTo>
                  <a:cubicBezTo>
                    <a:pt x="5054" y="4762"/>
                    <a:pt x="5175" y="1458"/>
                    <a:pt x="681" y="1"/>
                  </a:cubicBezTo>
                  <a:cubicBezTo>
                    <a:pt x="681" y="1"/>
                    <a:pt x="1" y="4009"/>
                    <a:pt x="4859" y="553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5889750" y="382113"/>
              <a:ext cx="157325" cy="125725"/>
            </a:xfrm>
            <a:custGeom>
              <a:avLst/>
              <a:gdLst/>
              <a:ahLst/>
              <a:cxnLst/>
              <a:rect l="l" t="t" r="r" b="b"/>
              <a:pathLst>
                <a:path w="6293" h="5029" extrusionOk="0">
                  <a:moveTo>
                    <a:pt x="122" y="3110"/>
                  </a:moveTo>
                  <a:cubicBezTo>
                    <a:pt x="122" y="3110"/>
                    <a:pt x="2794" y="0"/>
                    <a:pt x="6292" y="681"/>
                  </a:cubicBezTo>
                  <a:cubicBezTo>
                    <a:pt x="6292" y="681"/>
                    <a:pt x="4883" y="5029"/>
                    <a:pt x="0" y="391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5758575" y="374213"/>
              <a:ext cx="136050" cy="85650"/>
            </a:xfrm>
            <a:custGeom>
              <a:avLst/>
              <a:gdLst/>
              <a:ahLst/>
              <a:cxnLst/>
              <a:rect l="l" t="t" r="r" b="b"/>
              <a:pathLst>
                <a:path w="5442" h="3426" extrusionOk="0">
                  <a:moveTo>
                    <a:pt x="5442" y="2867"/>
                  </a:moveTo>
                  <a:cubicBezTo>
                    <a:pt x="4106" y="1167"/>
                    <a:pt x="2138" y="122"/>
                    <a:pt x="0" y="1"/>
                  </a:cubicBezTo>
                  <a:cubicBezTo>
                    <a:pt x="0" y="1"/>
                    <a:pt x="195" y="2478"/>
                    <a:pt x="5369" y="34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5898250" y="260638"/>
              <a:ext cx="141525" cy="134250"/>
            </a:xfrm>
            <a:custGeom>
              <a:avLst/>
              <a:gdLst/>
              <a:ahLst/>
              <a:cxnLst/>
              <a:rect l="l" t="t" r="r" b="b"/>
              <a:pathLst>
                <a:path w="5661" h="5370" extrusionOk="0">
                  <a:moveTo>
                    <a:pt x="98" y="5369"/>
                  </a:moveTo>
                  <a:cubicBezTo>
                    <a:pt x="98" y="5369"/>
                    <a:pt x="1" y="1"/>
                    <a:pt x="5661" y="1143"/>
                  </a:cubicBezTo>
                  <a:cubicBezTo>
                    <a:pt x="5661" y="1143"/>
                    <a:pt x="3061" y="5224"/>
                    <a:pt x="98" y="53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5792575" y="283113"/>
              <a:ext cx="108125" cy="106925"/>
            </a:xfrm>
            <a:custGeom>
              <a:avLst/>
              <a:gdLst/>
              <a:ahLst/>
              <a:cxnLst/>
              <a:rect l="l" t="t" r="r" b="b"/>
              <a:pathLst>
                <a:path w="4325" h="4277" extrusionOk="0">
                  <a:moveTo>
                    <a:pt x="4203" y="4252"/>
                  </a:moveTo>
                  <a:cubicBezTo>
                    <a:pt x="4325" y="4276"/>
                    <a:pt x="3815" y="1094"/>
                    <a:pt x="1" y="1"/>
                  </a:cubicBezTo>
                  <a:cubicBezTo>
                    <a:pt x="535" y="2090"/>
                    <a:pt x="2138" y="3717"/>
                    <a:pt x="4203" y="42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5855750" y="151938"/>
              <a:ext cx="135450" cy="99025"/>
            </a:xfrm>
            <a:custGeom>
              <a:avLst/>
              <a:gdLst/>
              <a:ahLst/>
              <a:cxnLst/>
              <a:rect l="l" t="t" r="r" b="b"/>
              <a:pathLst>
                <a:path w="5418" h="3961" extrusionOk="0">
                  <a:moveTo>
                    <a:pt x="0" y="3547"/>
                  </a:moveTo>
                  <a:cubicBezTo>
                    <a:pt x="0" y="3547"/>
                    <a:pt x="753" y="1"/>
                    <a:pt x="5417" y="511"/>
                  </a:cubicBezTo>
                  <a:cubicBezTo>
                    <a:pt x="5417" y="535"/>
                    <a:pt x="4130" y="3960"/>
                    <a:pt x="0" y="354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5735500" y="139188"/>
              <a:ext cx="118450" cy="101450"/>
            </a:xfrm>
            <a:custGeom>
              <a:avLst/>
              <a:gdLst/>
              <a:ahLst/>
              <a:cxnLst/>
              <a:rect l="l" t="t" r="r" b="b"/>
              <a:pathLst>
                <a:path w="4738" h="4058" extrusionOk="0">
                  <a:moveTo>
                    <a:pt x="4203" y="4057"/>
                  </a:moveTo>
                  <a:cubicBezTo>
                    <a:pt x="4203" y="4057"/>
                    <a:pt x="4737" y="1434"/>
                    <a:pt x="0" y="0"/>
                  </a:cubicBezTo>
                  <a:cubicBezTo>
                    <a:pt x="0" y="0"/>
                    <a:pt x="583" y="3669"/>
                    <a:pt x="4203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5804125" y="237838"/>
              <a:ext cx="118450" cy="573050"/>
            </a:xfrm>
            <a:custGeom>
              <a:avLst/>
              <a:gdLst/>
              <a:ahLst/>
              <a:cxnLst/>
              <a:rect l="l" t="t" r="r" b="b"/>
              <a:pathLst>
                <a:path w="4738" h="22922" extrusionOk="0">
                  <a:moveTo>
                    <a:pt x="2080" y="1"/>
                  </a:moveTo>
                  <a:cubicBezTo>
                    <a:pt x="1057" y="1"/>
                    <a:pt x="59" y="577"/>
                    <a:pt x="0" y="597"/>
                  </a:cubicBezTo>
                  <a:lnTo>
                    <a:pt x="195" y="937"/>
                  </a:lnTo>
                  <a:cubicBezTo>
                    <a:pt x="195" y="937"/>
                    <a:pt x="1167" y="361"/>
                    <a:pt x="2093" y="361"/>
                  </a:cubicBezTo>
                  <a:cubicBezTo>
                    <a:pt x="2292" y="361"/>
                    <a:pt x="2488" y="387"/>
                    <a:pt x="2672" y="451"/>
                  </a:cubicBezTo>
                  <a:cubicBezTo>
                    <a:pt x="3085" y="597"/>
                    <a:pt x="3425" y="913"/>
                    <a:pt x="3571" y="1326"/>
                  </a:cubicBezTo>
                  <a:cubicBezTo>
                    <a:pt x="4349" y="3196"/>
                    <a:pt x="3304" y="9561"/>
                    <a:pt x="2454" y="14687"/>
                  </a:cubicBezTo>
                  <a:cubicBezTo>
                    <a:pt x="1676" y="19278"/>
                    <a:pt x="1239" y="22120"/>
                    <a:pt x="1555" y="22922"/>
                  </a:cubicBezTo>
                  <a:lnTo>
                    <a:pt x="1895" y="22776"/>
                  </a:lnTo>
                  <a:cubicBezTo>
                    <a:pt x="1604" y="22047"/>
                    <a:pt x="2187" y="18500"/>
                    <a:pt x="2818" y="14759"/>
                  </a:cubicBezTo>
                  <a:cubicBezTo>
                    <a:pt x="3717" y="9318"/>
                    <a:pt x="4737" y="3148"/>
                    <a:pt x="3911" y="1180"/>
                  </a:cubicBezTo>
                  <a:cubicBezTo>
                    <a:pt x="3717" y="694"/>
                    <a:pt x="3304" y="281"/>
                    <a:pt x="2794" y="111"/>
                  </a:cubicBezTo>
                  <a:cubicBezTo>
                    <a:pt x="2562" y="33"/>
                    <a:pt x="2321" y="1"/>
                    <a:pt x="20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5820725" y="795688"/>
              <a:ext cx="123700" cy="184725"/>
            </a:xfrm>
            <a:custGeom>
              <a:avLst/>
              <a:gdLst/>
              <a:ahLst/>
              <a:cxnLst/>
              <a:rect l="l" t="t" r="r" b="b"/>
              <a:pathLst>
                <a:path w="4948" h="7389" extrusionOk="0">
                  <a:moveTo>
                    <a:pt x="988" y="0"/>
                  </a:moveTo>
                  <a:cubicBezTo>
                    <a:pt x="0" y="1220"/>
                    <a:pt x="649" y="7388"/>
                    <a:pt x="2149" y="7388"/>
                  </a:cubicBezTo>
                  <a:cubicBezTo>
                    <a:pt x="2382" y="7388"/>
                    <a:pt x="2636" y="7239"/>
                    <a:pt x="2907" y="6899"/>
                  </a:cubicBezTo>
                  <a:cubicBezTo>
                    <a:pt x="4948" y="4349"/>
                    <a:pt x="988" y="1"/>
                    <a:pt x="98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847250" y="702213"/>
              <a:ext cx="212575" cy="82475"/>
            </a:xfrm>
            <a:custGeom>
              <a:avLst/>
              <a:gdLst/>
              <a:ahLst/>
              <a:cxnLst/>
              <a:rect l="l" t="t" r="r" b="b"/>
              <a:pathLst>
                <a:path w="8503" h="3299" extrusionOk="0">
                  <a:moveTo>
                    <a:pt x="3455" y="0"/>
                  </a:moveTo>
                  <a:cubicBezTo>
                    <a:pt x="1517" y="0"/>
                    <a:pt x="243" y="1966"/>
                    <a:pt x="243" y="1966"/>
                  </a:cubicBezTo>
                  <a:lnTo>
                    <a:pt x="0" y="2913"/>
                  </a:lnTo>
                  <a:cubicBezTo>
                    <a:pt x="485" y="3187"/>
                    <a:pt x="1041" y="3298"/>
                    <a:pt x="1630" y="3298"/>
                  </a:cubicBezTo>
                  <a:cubicBezTo>
                    <a:pt x="3345" y="3298"/>
                    <a:pt x="5343" y="2356"/>
                    <a:pt x="6680" y="1723"/>
                  </a:cubicBezTo>
                  <a:cubicBezTo>
                    <a:pt x="8502" y="873"/>
                    <a:pt x="5952" y="290"/>
                    <a:pt x="3814" y="23"/>
                  </a:cubicBezTo>
                  <a:cubicBezTo>
                    <a:pt x="3692" y="7"/>
                    <a:pt x="3573" y="0"/>
                    <a:pt x="345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5688700" y="649938"/>
              <a:ext cx="161000" cy="115125"/>
            </a:xfrm>
            <a:custGeom>
              <a:avLst/>
              <a:gdLst/>
              <a:ahLst/>
              <a:cxnLst/>
              <a:rect l="l" t="t" r="r" b="b"/>
              <a:pathLst>
                <a:path w="6440" h="4605" extrusionOk="0">
                  <a:moveTo>
                    <a:pt x="1081" y="1"/>
                  </a:moveTo>
                  <a:cubicBezTo>
                    <a:pt x="1" y="1"/>
                    <a:pt x="380" y="1266"/>
                    <a:pt x="2722" y="3158"/>
                  </a:cubicBezTo>
                  <a:cubicBezTo>
                    <a:pt x="4231" y="4362"/>
                    <a:pt x="5220" y="4605"/>
                    <a:pt x="5772" y="4605"/>
                  </a:cubicBezTo>
                  <a:cubicBezTo>
                    <a:pt x="6144" y="4605"/>
                    <a:pt x="6318" y="4494"/>
                    <a:pt x="6318" y="4494"/>
                  </a:cubicBezTo>
                  <a:lnTo>
                    <a:pt x="6439" y="3523"/>
                  </a:lnTo>
                  <a:cubicBezTo>
                    <a:pt x="6439" y="3523"/>
                    <a:pt x="2795" y="243"/>
                    <a:pt x="1362" y="25"/>
                  </a:cubicBezTo>
                  <a:cubicBezTo>
                    <a:pt x="1260" y="9"/>
                    <a:pt x="1166" y="1"/>
                    <a:pt x="10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5859375" y="602088"/>
              <a:ext cx="220300" cy="76525"/>
            </a:xfrm>
            <a:custGeom>
              <a:avLst/>
              <a:gdLst/>
              <a:ahLst/>
              <a:cxnLst/>
              <a:rect l="l" t="t" r="r" b="b"/>
              <a:pathLst>
                <a:path w="8812" h="3061" extrusionOk="0">
                  <a:moveTo>
                    <a:pt x="5354" y="1"/>
                  </a:moveTo>
                  <a:cubicBezTo>
                    <a:pt x="2959" y="1"/>
                    <a:pt x="94" y="2114"/>
                    <a:pt x="74" y="2254"/>
                  </a:cubicBezTo>
                  <a:lnTo>
                    <a:pt x="1" y="2764"/>
                  </a:lnTo>
                  <a:cubicBezTo>
                    <a:pt x="805" y="2971"/>
                    <a:pt x="1637" y="3061"/>
                    <a:pt x="2441" y="3061"/>
                  </a:cubicBezTo>
                  <a:cubicBezTo>
                    <a:pt x="5886" y="3061"/>
                    <a:pt x="8812" y="1418"/>
                    <a:pt x="6803" y="335"/>
                  </a:cubicBezTo>
                  <a:cubicBezTo>
                    <a:pt x="6364" y="99"/>
                    <a:pt x="5870" y="1"/>
                    <a:pt x="535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5689950" y="514188"/>
              <a:ext cx="174875" cy="144275"/>
            </a:xfrm>
            <a:custGeom>
              <a:avLst/>
              <a:gdLst/>
              <a:ahLst/>
              <a:cxnLst/>
              <a:rect l="l" t="t" r="r" b="b"/>
              <a:pathLst>
                <a:path w="6995" h="5771" extrusionOk="0">
                  <a:moveTo>
                    <a:pt x="2644" y="0"/>
                  </a:moveTo>
                  <a:cubicBezTo>
                    <a:pt x="2473" y="0"/>
                    <a:pt x="2304" y="35"/>
                    <a:pt x="2138" y="110"/>
                  </a:cubicBezTo>
                  <a:cubicBezTo>
                    <a:pt x="0" y="1058"/>
                    <a:pt x="5636" y="5042"/>
                    <a:pt x="6851" y="5770"/>
                  </a:cubicBezTo>
                  <a:lnTo>
                    <a:pt x="6972" y="5066"/>
                  </a:lnTo>
                  <a:cubicBezTo>
                    <a:pt x="6995" y="4931"/>
                    <a:pt x="4681" y="0"/>
                    <a:pt x="264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5874575" y="501038"/>
              <a:ext cx="160950" cy="100950"/>
            </a:xfrm>
            <a:custGeom>
              <a:avLst/>
              <a:gdLst/>
              <a:ahLst/>
              <a:cxnLst/>
              <a:rect l="l" t="t" r="r" b="b"/>
              <a:pathLst>
                <a:path w="6438" h="4038" extrusionOk="0">
                  <a:moveTo>
                    <a:pt x="5200" y="0"/>
                  </a:moveTo>
                  <a:cubicBezTo>
                    <a:pt x="3918" y="0"/>
                    <a:pt x="1854" y="434"/>
                    <a:pt x="49" y="2774"/>
                  </a:cubicBezTo>
                  <a:lnTo>
                    <a:pt x="0" y="4037"/>
                  </a:lnTo>
                  <a:cubicBezTo>
                    <a:pt x="0" y="4037"/>
                    <a:pt x="4300" y="3648"/>
                    <a:pt x="6438" y="150"/>
                  </a:cubicBezTo>
                  <a:cubicBezTo>
                    <a:pt x="6438" y="150"/>
                    <a:pt x="5954" y="0"/>
                    <a:pt x="52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5751275" y="439188"/>
              <a:ext cx="129400" cy="138500"/>
            </a:xfrm>
            <a:custGeom>
              <a:avLst/>
              <a:gdLst/>
              <a:ahLst/>
              <a:cxnLst/>
              <a:rect l="l" t="t" r="r" b="b"/>
              <a:pathLst>
                <a:path w="5176" h="5540" extrusionOk="0">
                  <a:moveTo>
                    <a:pt x="681" y="1"/>
                  </a:moveTo>
                  <a:cubicBezTo>
                    <a:pt x="681" y="1"/>
                    <a:pt x="1" y="4009"/>
                    <a:pt x="4859" y="5539"/>
                  </a:cubicBezTo>
                  <a:lnTo>
                    <a:pt x="5054" y="4762"/>
                  </a:lnTo>
                  <a:cubicBezTo>
                    <a:pt x="5054" y="4762"/>
                    <a:pt x="5175" y="1458"/>
                    <a:pt x="6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5889750" y="396688"/>
              <a:ext cx="157325" cy="87800"/>
            </a:xfrm>
            <a:custGeom>
              <a:avLst/>
              <a:gdLst/>
              <a:ahLst/>
              <a:cxnLst/>
              <a:rect l="l" t="t" r="r" b="b"/>
              <a:pathLst>
                <a:path w="6293" h="3512" extrusionOk="0">
                  <a:moveTo>
                    <a:pt x="5283" y="0"/>
                  </a:moveTo>
                  <a:cubicBezTo>
                    <a:pt x="2293" y="0"/>
                    <a:pt x="122" y="2527"/>
                    <a:pt x="122" y="2527"/>
                  </a:cubicBezTo>
                  <a:lnTo>
                    <a:pt x="0" y="3328"/>
                  </a:lnTo>
                  <a:cubicBezTo>
                    <a:pt x="556" y="3456"/>
                    <a:pt x="1067" y="3512"/>
                    <a:pt x="1536" y="3512"/>
                  </a:cubicBezTo>
                  <a:cubicBezTo>
                    <a:pt x="5186" y="3512"/>
                    <a:pt x="6292" y="98"/>
                    <a:pt x="6292" y="98"/>
                  </a:cubicBezTo>
                  <a:cubicBezTo>
                    <a:pt x="5947" y="30"/>
                    <a:pt x="5610" y="0"/>
                    <a:pt x="52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5758575" y="374213"/>
              <a:ext cx="136050" cy="85650"/>
            </a:xfrm>
            <a:custGeom>
              <a:avLst/>
              <a:gdLst/>
              <a:ahLst/>
              <a:cxnLst/>
              <a:rect l="l" t="t" r="r" b="b"/>
              <a:pathLst>
                <a:path w="5442" h="3426" extrusionOk="0">
                  <a:moveTo>
                    <a:pt x="0" y="1"/>
                  </a:moveTo>
                  <a:cubicBezTo>
                    <a:pt x="0" y="1"/>
                    <a:pt x="195" y="2478"/>
                    <a:pt x="5369" y="3426"/>
                  </a:cubicBezTo>
                  <a:lnTo>
                    <a:pt x="5442" y="2867"/>
                  </a:lnTo>
                  <a:cubicBezTo>
                    <a:pt x="4106" y="1167"/>
                    <a:pt x="2138" y="1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5898700" y="285213"/>
              <a:ext cx="141075" cy="109675"/>
            </a:xfrm>
            <a:custGeom>
              <a:avLst/>
              <a:gdLst/>
              <a:ahLst/>
              <a:cxnLst/>
              <a:rect l="l" t="t" r="r" b="b"/>
              <a:pathLst>
                <a:path w="5643" h="4387" extrusionOk="0">
                  <a:moveTo>
                    <a:pt x="4165" y="0"/>
                  </a:moveTo>
                  <a:cubicBezTo>
                    <a:pt x="0" y="0"/>
                    <a:pt x="80" y="4386"/>
                    <a:pt x="80" y="4386"/>
                  </a:cubicBezTo>
                  <a:cubicBezTo>
                    <a:pt x="3043" y="4241"/>
                    <a:pt x="5643" y="160"/>
                    <a:pt x="5643" y="160"/>
                  </a:cubicBezTo>
                  <a:cubicBezTo>
                    <a:pt x="5099" y="50"/>
                    <a:pt x="4608" y="0"/>
                    <a:pt x="416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5792575" y="283113"/>
              <a:ext cx="108025" cy="106300"/>
            </a:xfrm>
            <a:custGeom>
              <a:avLst/>
              <a:gdLst/>
              <a:ahLst/>
              <a:cxnLst/>
              <a:rect l="l" t="t" r="r" b="b"/>
              <a:pathLst>
                <a:path w="4321" h="4252" extrusionOk="0">
                  <a:moveTo>
                    <a:pt x="1" y="1"/>
                  </a:moveTo>
                  <a:lnTo>
                    <a:pt x="1" y="1"/>
                  </a:lnTo>
                  <a:cubicBezTo>
                    <a:pt x="535" y="2090"/>
                    <a:pt x="2138" y="3717"/>
                    <a:pt x="4203" y="4252"/>
                  </a:cubicBezTo>
                  <a:cubicBezTo>
                    <a:pt x="4204" y="4252"/>
                    <a:pt x="4204" y="4252"/>
                    <a:pt x="4205" y="4252"/>
                  </a:cubicBezTo>
                  <a:cubicBezTo>
                    <a:pt x="4321" y="4252"/>
                    <a:pt x="3800" y="109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5855750" y="163438"/>
              <a:ext cx="135450" cy="78050"/>
            </a:xfrm>
            <a:custGeom>
              <a:avLst/>
              <a:gdLst/>
              <a:ahLst/>
              <a:cxnLst/>
              <a:rect l="l" t="t" r="r" b="b"/>
              <a:pathLst>
                <a:path w="5418" h="3122" extrusionOk="0">
                  <a:moveTo>
                    <a:pt x="4530" y="1"/>
                  </a:moveTo>
                  <a:cubicBezTo>
                    <a:pt x="656" y="1"/>
                    <a:pt x="0" y="3087"/>
                    <a:pt x="0" y="3087"/>
                  </a:cubicBezTo>
                  <a:cubicBezTo>
                    <a:pt x="235" y="3111"/>
                    <a:pt x="460" y="3122"/>
                    <a:pt x="677" y="3122"/>
                  </a:cubicBezTo>
                  <a:cubicBezTo>
                    <a:pt x="4272" y="3122"/>
                    <a:pt x="5417" y="74"/>
                    <a:pt x="5417" y="51"/>
                  </a:cubicBezTo>
                  <a:cubicBezTo>
                    <a:pt x="5104" y="16"/>
                    <a:pt x="4809" y="1"/>
                    <a:pt x="453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5735500" y="139188"/>
              <a:ext cx="118450" cy="101450"/>
            </a:xfrm>
            <a:custGeom>
              <a:avLst/>
              <a:gdLst/>
              <a:ahLst/>
              <a:cxnLst/>
              <a:rect l="l" t="t" r="r" b="b"/>
              <a:pathLst>
                <a:path w="4738" h="4058" extrusionOk="0">
                  <a:moveTo>
                    <a:pt x="0" y="0"/>
                  </a:moveTo>
                  <a:cubicBezTo>
                    <a:pt x="0" y="1"/>
                    <a:pt x="583" y="3669"/>
                    <a:pt x="4203" y="4057"/>
                  </a:cubicBezTo>
                  <a:cubicBezTo>
                    <a:pt x="4203" y="4057"/>
                    <a:pt x="4737" y="143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5560600" y="235138"/>
              <a:ext cx="188875" cy="489525"/>
            </a:xfrm>
            <a:custGeom>
              <a:avLst/>
              <a:gdLst/>
              <a:ahLst/>
              <a:cxnLst/>
              <a:rect l="l" t="t" r="r" b="b"/>
              <a:pathLst>
                <a:path w="7555" h="19581" extrusionOk="0">
                  <a:moveTo>
                    <a:pt x="316" y="19580"/>
                  </a:moveTo>
                  <a:lnTo>
                    <a:pt x="0" y="19410"/>
                  </a:lnTo>
                  <a:cubicBezTo>
                    <a:pt x="486" y="18851"/>
                    <a:pt x="777" y="15742"/>
                    <a:pt x="1069" y="12463"/>
                  </a:cubicBezTo>
                  <a:cubicBezTo>
                    <a:pt x="1506" y="7677"/>
                    <a:pt x="1992" y="2284"/>
                    <a:pt x="3352" y="802"/>
                  </a:cubicBezTo>
                  <a:cubicBezTo>
                    <a:pt x="3717" y="389"/>
                    <a:pt x="4227" y="146"/>
                    <a:pt x="4761" y="98"/>
                  </a:cubicBezTo>
                  <a:cubicBezTo>
                    <a:pt x="6122" y="1"/>
                    <a:pt x="7506" y="1069"/>
                    <a:pt x="7555" y="1118"/>
                  </a:cubicBezTo>
                  <a:lnTo>
                    <a:pt x="7263" y="1337"/>
                  </a:lnTo>
                  <a:cubicBezTo>
                    <a:pt x="7263" y="1337"/>
                    <a:pt x="5976" y="341"/>
                    <a:pt x="4810" y="438"/>
                  </a:cubicBezTo>
                  <a:cubicBezTo>
                    <a:pt x="4348" y="462"/>
                    <a:pt x="3960" y="657"/>
                    <a:pt x="3668" y="997"/>
                  </a:cubicBezTo>
                  <a:cubicBezTo>
                    <a:pt x="2381" y="2406"/>
                    <a:pt x="1871" y="7993"/>
                    <a:pt x="1458" y="12487"/>
                  </a:cubicBezTo>
                  <a:cubicBezTo>
                    <a:pt x="1093" y="16495"/>
                    <a:pt x="850" y="18997"/>
                    <a:pt x="316" y="195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5439725" y="711263"/>
              <a:ext cx="150650" cy="199825"/>
            </a:xfrm>
            <a:custGeom>
              <a:avLst/>
              <a:gdLst/>
              <a:ahLst/>
              <a:cxnLst/>
              <a:rect l="l" t="t" r="r" b="b"/>
              <a:pathLst>
                <a:path w="6026" h="7993" extrusionOk="0">
                  <a:moveTo>
                    <a:pt x="5224" y="1"/>
                  </a:moveTo>
                  <a:cubicBezTo>
                    <a:pt x="5224" y="1"/>
                    <a:pt x="1" y="2867"/>
                    <a:pt x="1483" y="5418"/>
                  </a:cubicBezTo>
                  <a:cubicBezTo>
                    <a:pt x="2965" y="7993"/>
                    <a:pt x="6025" y="1434"/>
                    <a:pt x="52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5365650" y="607413"/>
              <a:ext cx="207725" cy="99625"/>
            </a:xfrm>
            <a:custGeom>
              <a:avLst/>
              <a:gdLst/>
              <a:ahLst/>
              <a:cxnLst/>
              <a:rect l="l" t="t" r="r" b="b"/>
              <a:pathLst>
                <a:path w="8309" h="3985" extrusionOk="0">
                  <a:moveTo>
                    <a:pt x="8308" y="2624"/>
                  </a:moveTo>
                  <a:cubicBezTo>
                    <a:pt x="8308" y="2624"/>
                    <a:pt x="7361" y="462"/>
                    <a:pt x="5077" y="244"/>
                  </a:cubicBezTo>
                  <a:cubicBezTo>
                    <a:pt x="2794" y="25"/>
                    <a:pt x="0" y="1"/>
                    <a:pt x="1676" y="1094"/>
                  </a:cubicBezTo>
                  <a:cubicBezTo>
                    <a:pt x="3328" y="2187"/>
                    <a:pt x="6073" y="3985"/>
                    <a:pt x="8308" y="34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5576975" y="611663"/>
              <a:ext cx="194975" cy="90525"/>
            </a:xfrm>
            <a:custGeom>
              <a:avLst/>
              <a:gdLst/>
              <a:ahLst/>
              <a:cxnLst/>
              <a:rect l="l" t="t" r="r" b="b"/>
              <a:pathLst>
                <a:path w="7799" h="3621" extrusionOk="0">
                  <a:moveTo>
                    <a:pt x="122" y="2017"/>
                  </a:moveTo>
                  <a:cubicBezTo>
                    <a:pt x="122" y="2017"/>
                    <a:pt x="4738" y="1"/>
                    <a:pt x="6268" y="122"/>
                  </a:cubicBezTo>
                  <a:cubicBezTo>
                    <a:pt x="7799" y="219"/>
                    <a:pt x="7216" y="1288"/>
                    <a:pt x="4082" y="2454"/>
                  </a:cubicBezTo>
                  <a:cubicBezTo>
                    <a:pt x="924" y="3620"/>
                    <a:pt x="1" y="2867"/>
                    <a:pt x="1" y="28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5352275" y="502363"/>
              <a:ext cx="235675" cy="102650"/>
            </a:xfrm>
            <a:custGeom>
              <a:avLst/>
              <a:gdLst/>
              <a:ahLst/>
              <a:cxnLst/>
              <a:rect l="l" t="t" r="r" b="b"/>
              <a:pathLst>
                <a:path w="9427" h="4106" extrusionOk="0">
                  <a:moveTo>
                    <a:pt x="9426" y="3620"/>
                  </a:moveTo>
                  <a:cubicBezTo>
                    <a:pt x="9426" y="3474"/>
                    <a:pt x="5831" y="0"/>
                    <a:pt x="2916" y="608"/>
                  </a:cubicBezTo>
                  <a:cubicBezTo>
                    <a:pt x="1" y="1239"/>
                    <a:pt x="4689" y="4106"/>
                    <a:pt x="9402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5587925" y="465913"/>
              <a:ext cx="207725" cy="126350"/>
            </a:xfrm>
            <a:custGeom>
              <a:avLst/>
              <a:gdLst/>
              <a:ahLst/>
              <a:cxnLst/>
              <a:rect l="l" t="t" r="r" b="b"/>
              <a:pathLst>
                <a:path w="8309" h="5054" extrusionOk="0">
                  <a:moveTo>
                    <a:pt x="73" y="4446"/>
                  </a:moveTo>
                  <a:cubicBezTo>
                    <a:pt x="73" y="4325"/>
                    <a:pt x="4349" y="1"/>
                    <a:pt x="6316" y="1264"/>
                  </a:cubicBezTo>
                  <a:cubicBezTo>
                    <a:pt x="8308" y="2503"/>
                    <a:pt x="1458" y="4689"/>
                    <a:pt x="0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544580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5685" y="4616"/>
                  </a:moveTo>
                  <a:cubicBezTo>
                    <a:pt x="5685" y="4616"/>
                    <a:pt x="1337" y="3402"/>
                    <a:pt x="1" y="1"/>
                  </a:cubicBezTo>
                  <a:cubicBezTo>
                    <a:pt x="2479" y="1"/>
                    <a:pt x="4762" y="1361"/>
                    <a:pt x="5977" y="3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5596425" y="427038"/>
              <a:ext cx="142725" cy="95375"/>
            </a:xfrm>
            <a:custGeom>
              <a:avLst/>
              <a:gdLst/>
              <a:ahLst/>
              <a:cxnLst/>
              <a:rect l="l" t="t" r="r" b="b"/>
              <a:pathLst>
                <a:path w="5709" h="3815" extrusionOk="0">
                  <a:moveTo>
                    <a:pt x="0" y="3110"/>
                  </a:moveTo>
                  <a:cubicBezTo>
                    <a:pt x="0" y="3110"/>
                    <a:pt x="680" y="292"/>
                    <a:pt x="5709" y="1"/>
                  </a:cubicBezTo>
                  <a:cubicBezTo>
                    <a:pt x="5709" y="1"/>
                    <a:pt x="5442" y="3523"/>
                    <a:pt x="0" y="38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546037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5807" y="3329"/>
                  </a:moveTo>
                  <a:cubicBezTo>
                    <a:pt x="5807" y="3329"/>
                    <a:pt x="3790" y="147"/>
                    <a:pt x="1" y="1"/>
                  </a:cubicBezTo>
                  <a:cubicBezTo>
                    <a:pt x="1" y="1"/>
                    <a:pt x="365" y="3936"/>
                    <a:pt x="5710" y="4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5605525" y="360863"/>
              <a:ext cx="160975" cy="64400"/>
            </a:xfrm>
            <a:custGeom>
              <a:avLst/>
              <a:gdLst/>
              <a:ahLst/>
              <a:cxnLst/>
              <a:rect l="l" t="t" r="r" b="b"/>
              <a:pathLst>
                <a:path w="6439" h="2576" extrusionOk="0">
                  <a:moveTo>
                    <a:pt x="49" y="1822"/>
                  </a:moveTo>
                  <a:cubicBezTo>
                    <a:pt x="49" y="1822"/>
                    <a:pt x="2527" y="0"/>
                    <a:pt x="6438" y="535"/>
                  </a:cubicBezTo>
                  <a:cubicBezTo>
                    <a:pt x="6438" y="535"/>
                    <a:pt x="5588" y="2575"/>
                    <a:pt x="1" y="23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5495600" y="244863"/>
              <a:ext cx="154300" cy="117225"/>
            </a:xfrm>
            <a:custGeom>
              <a:avLst/>
              <a:gdLst/>
              <a:ahLst/>
              <a:cxnLst/>
              <a:rect l="l" t="t" r="r" b="b"/>
              <a:pathLst>
                <a:path w="6172" h="4689" extrusionOk="0">
                  <a:moveTo>
                    <a:pt x="4713" y="4689"/>
                  </a:moveTo>
                  <a:cubicBezTo>
                    <a:pt x="4713" y="4689"/>
                    <a:pt x="6171" y="195"/>
                    <a:pt x="1" y="0"/>
                  </a:cubicBezTo>
                  <a:cubicBezTo>
                    <a:pt x="1" y="0"/>
                    <a:pt x="1677" y="3960"/>
                    <a:pt x="4713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5614650" y="289788"/>
              <a:ext cx="139075" cy="68650"/>
            </a:xfrm>
            <a:custGeom>
              <a:avLst/>
              <a:gdLst/>
              <a:ahLst/>
              <a:cxnLst/>
              <a:rect l="l" t="t" r="r" b="b"/>
              <a:pathLst>
                <a:path w="5563" h="2746" extrusionOk="0">
                  <a:moveTo>
                    <a:pt x="122" y="2746"/>
                  </a:moveTo>
                  <a:cubicBezTo>
                    <a:pt x="0" y="2746"/>
                    <a:pt x="1336" y="171"/>
                    <a:pt x="5563" y="1"/>
                  </a:cubicBezTo>
                  <a:cubicBezTo>
                    <a:pt x="5563" y="25"/>
                    <a:pt x="4130" y="2600"/>
                    <a:pt x="122" y="27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5576975" y="150113"/>
              <a:ext cx="125150" cy="91725"/>
            </a:xfrm>
            <a:custGeom>
              <a:avLst/>
              <a:gdLst/>
              <a:ahLst/>
              <a:cxnLst/>
              <a:rect l="l" t="t" r="r" b="b"/>
              <a:pathLst>
                <a:path w="5006" h="3669" extrusionOk="0">
                  <a:moveTo>
                    <a:pt x="4884" y="3669"/>
                  </a:moveTo>
                  <a:cubicBezTo>
                    <a:pt x="4884" y="3669"/>
                    <a:pt x="5005" y="511"/>
                    <a:pt x="1" y="1"/>
                  </a:cubicBezTo>
                  <a:cubicBezTo>
                    <a:pt x="1" y="1"/>
                    <a:pt x="487" y="3159"/>
                    <a:pt x="4884" y="36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5714850" y="181088"/>
              <a:ext cx="134225" cy="74125"/>
            </a:xfrm>
            <a:custGeom>
              <a:avLst/>
              <a:gdLst/>
              <a:ahLst/>
              <a:cxnLst/>
              <a:rect l="l" t="t" r="r" b="b"/>
              <a:pathLst>
                <a:path w="5369" h="2965" extrusionOk="0">
                  <a:moveTo>
                    <a:pt x="0" y="2551"/>
                  </a:moveTo>
                  <a:cubicBezTo>
                    <a:pt x="0" y="2551"/>
                    <a:pt x="73" y="219"/>
                    <a:pt x="5369" y="1"/>
                  </a:cubicBezTo>
                  <a:cubicBezTo>
                    <a:pt x="5369" y="1"/>
                    <a:pt x="3838" y="2964"/>
                    <a:pt x="0" y="25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5560600" y="237413"/>
              <a:ext cx="188875" cy="487250"/>
            </a:xfrm>
            <a:custGeom>
              <a:avLst/>
              <a:gdLst/>
              <a:ahLst/>
              <a:cxnLst/>
              <a:rect l="l" t="t" r="r" b="b"/>
              <a:pathLst>
                <a:path w="7555" h="19490" extrusionOk="0">
                  <a:moveTo>
                    <a:pt x="4939" y="1"/>
                  </a:moveTo>
                  <a:cubicBezTo>
                    <a:pt x="4880" y="1"/>
                    <a:pt x="4820" y="3"/>
                    <a:pt x="4761" y="7"/>
                  </a:cubicBezTo>
                  <a:cubicBezTo>
                    <a:pt x="4227" y="55"/>
                    <a:pt x="3717" y="298"/>
                    <a:pt x="3352" y="711"/>
                  </a:cubicBezTo>
                  <a:cubicBezTo>
                    <a:pt x="1992" y="2193"/>
                    <a:pt x="1506" y="7586"/>
                    <a:pt x="1069" y="12372"/>
                  </a:cubicBezTo>
                  <a:cubicBezTo>
                    <a:pt x="777" y="15651"/>
                    <a:pt x="486" y="18760"/>
                    <a:pt x="0" y="19319"/>
                  </a:cubicBezTo>
                  <a:lnTo>
                    <a:pt x="316" y="19489"/>
                  </a:lnTo>
                  <a:cubicBezTo>
                    <a:pt x="850" y="18906"/>
                    <a:pt x="1093" y="16404"/>
                    <a:pt x="1458" y="12396"/>
                  </a:cubicBezTo>
                  <a:cubicBezTo>
                    <a:pt x="1871" y="7902"/>
                    <a:pt x="2381" y="2315"/>
                    <a:pt x="3668" y="906"/>
                  </a:cubicBezTo>
                  <a:cubicBezTo>
                    <a:pt x="3960" y="566"/>
                    <a:pt x="4348" y="371"/>
                    <a:pt x="4810" y="347"/>
                  </a:cubicBezTo>
                  <a:cubicBezTo>
                    <a:pt x="4864" y="342"/>
                    <a:pt x="4919" y="340"/>
                    <a:pt x="4973" y="340"/>
                  </a:cubicBezTo>
                  <a:cubicBezTo>
                    <a:pt x="6093" y="340"/>
                    <a:pt x="7263" y="1246"/>
                    <a:pt x="7263" y="1246"/>
                  </a:cubicBezTo>
                  <a:lnTo>
                    <a:pt x="7555" y="1027"/>
                  </a:lnTo>
                  <a:cubicBezTo>
                    <a:pt x="7508" y="981"/>
                    <a:pt x="6239" y="1"/>
                    <a:pt x="49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5439725" y="711263"/>
              <a:ext cx="147425" cy="150275"/>
            </a:xfrm>
            <a:custGeom>
              <a:avLst/>
              <a:gdLst/>
              <a:ahLst/>
              <a:cxnLst/>
              <a:rect l="l" t="t" r="r" b="b"/>
              <a:pathLst>
                <a:path w="5897" h="6011" extrusionOk="0">
                  <a:moveTo>
                    <a:pt x="5224" y="1"/>
                  </a:moveTo>
                  <a:lnTo>
                    <a:pt x="5224" y="1"/>
                  </a:lnTo>
                  <a:cubicBezTo>
                    <a:pt x="5223" y="1"/>
                    <a:pt x="1" y="2867"/>
                    <a:pt x="1483" y="5418"/>
                  </a:cubicBezTo>
                  <a:cubicBezTo>
                    <a:pt x="1722" y="5833"/>
                    <a:pt x="2002" y="6011"/>
                    <a:pt x="2300" y="6011"/>
                  </a:cubicBezTo>
                  <a:cubicBezTo>
                    <a:pt x="3851" y="6011"/>
                    <a:pt x="5896" y="1203"/>
                    <a:pt x="52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5379050" y="610488"/>
              <a:ext cx="194325" cy="86025"/>
            </a:xfrm>
            <a:custGeom>
              <a:avLst/>
              <a:gdLst/>
              <a:ahLst/>
              <a:cxnLst/>
              <a:rect l="l" t="t" r="r" b="b"/>
              <a:pathLst>
                <a:path w="7773" h="3441" extrusionOk="0">
                  <a:moveTo>
                    <a:pt x="2357" y="1"/>
                  </a:moveTo>
                  <a:cubicBezTo>
                    <a:pt x="928" y="1"/>
                    <a:pt x="0" y="227"/>
                    <a:pt x="1140" y="971"/>
                  </a:cubicBezTo>
                  <a:cubicBezTo>
                    <a:pt x="2594" y="1933"/>
                    <a:pt x="4895" y="3441"/>
                    <a:pt x="6949" y="3441"/>
                  </a:cubicBezTo>
                  <a:cubicBezTo>
                    <a:pt x="7229" y="3441"/>
                    <a:pt x="7504" y="3413"/>
                    <a:pt x="7772" y="3352"/>
                  </a:cubicBezTo>
                  <a:lnTo>
                    <a:pt x="7772" y="2501"/>
                  </a:lnTo>
                  <a:cubicBezTo>
                    <a:pt x="7772" y="2501"/>
                    <a:pt x="6825" y="339"/>
                    <a:pt x="4541" y="121"/>
                  </a:cubicBezTo>
                  <a:cubicBezTo>
                    <a:pt x="3811" y="51"/>
                    <a:pt x="3029" y="1"/>
                    <a:pt x="23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576975" y="614563"/>
              <a:ext cx="194975" cy="74775"/>
            </a:xfrm>
            <a:custGeom>
              <a:avLst/>
              <a:gdLst/>
              <a:ahLst/>
              <a:cxnLst/>
              <a:rect l="l" t="t" r="r" b="b"/>
              <a:pathLst>
                <a:path w="7799" h="2991" extrusionOk="0">
                  <a:moveTo>
                    <a:pt x="6126" y="1"/>
                  </a:moveTo>
                  <a:cubicBezTo>
                    <a:pt x="4472" y="1"/>
                    <a:pt x="122" y="1901"/>
                    <a:pt x="122" y="1901"/>
                  </a:cubicBezTo>
                  <a:lnTo>
                    <a:pt x="1" y="2751"/>
                  </a:lnTo>
                  <a:cubicBezTo>
                    <a:pt x="1" y="2751"/>
                    <a:pt x="294" y="2991"/>
                    <a:pt x="1116" y="2991"/>
                  </a:cubicBezTo>
                  <a:cubicBezTo>
                    <a:pt x="1752" y="2991"/>
                    <a:pt x="2704" y="2847"/>
                    <a:pt x="4082" y="2338"/>
                  </a:cubicBezTo>
                  <a:cubicBezTo>
                    <a:pt x="7216" y="1172"/>
                    <a:pt x="7799" y="103"/>
                    <a:pt x="6268" y="6"/>
                  </a:cubicBezTo>
                  <a:cubicBezTo>
                    <a:pt x="6224" y="3"/>
                    <a:pt x="6176" y="1"/>
                    <a:pt x="61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5352900" y="515763"/>
              <a:ext cx="235050" cy="88050"/>
            </a:xfrm>
            <a:custGeom>
              <a:avLst/>
              <a:gdLst/>
              <a:ahLst/>
              <a:cxnLst/>
              <a:rect l="l" t="t" r="r" b="b"/>
              <a:pathLst>
                <a:path w="9402" h="3522" extrusionOk="0">
                  <a:moveTo>
                    <a:pt x="3604" y="0"/>
                  </a:moveTo>
                  <a:cubicBezTo>
                    <a:pt x="3363" y="0"/>
                    <a:pt x="3125" y="23"/>
                    <a:pt x="2891" y="72"/>
                  </a:cubicBezTo>
                  <a:cubicBezTo>
                    <a:pt x="0" y="698"/>
                    <a:pt x="4586" y="3522"/>
                    <a:pt x="9258" y="3522"/>
                  </a:cubicBezTo>
                  <a:cubicBezTo>
                    <a:pt x="9298" y="3522"/>
                    <a:pt x="9337" y="3521"/>
                    <a:pt x="9377" y="3521"/>
                  </a:cubicBezTo>
                  <a:lnTo>
                    <a:pt x="9401" y="3084"/>
                  </a:lnTo>
                  <a:cubicBezTo>
                    <a:pt x="9401" y="2950"/>
                    <a:pt x="6360" y="0"/>
                    <a:pt x="360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5587925" y="491713"/>
              <a:ext cx="207725" cy="100550"/>
            </a:xfrm>
            <a:custGeom>
              <a:avLst/>
              <a:gdLst/>
              <a:ahLst/>
              <a:cxnLst/>
              <a:rect l="l" t="t" r="r" b="b"/>
              <a:pathLst>
                <a:path w="8309" h="4022" extrusionOk="0">
                  <a:moveTo>
                    <a:pt x="5467" y="1"/>
                  </a:moveTo>
                  <a:cubicBezTo>
                    <a:pt x="3330" y="1"/>
                    <a:pt x="73" y="3308"/>
                    <a:pt x="73" y="3414"/>
                  </a:cubicBezTo>
                  <a:lnTo>
                    <a:pt x="0" y="4021"/>
                  </a:lnTo>
                  <a:cubicBezTo>
                    <a:pt x="1458" y="3657"/>
                    <a:pt x="8308" y="1471"/>
                    <a:pt x="6316" y="232"/>
                  </a:cubicBezTo>
                  <a:cubicBezTo>
                    <a:pt x="6066" y="71"/>
                    <a:pt x="5778" y="1"/>
                    <a:pt x="546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544580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1" y="1"/>
                  </a:moveTo>
                  <a:cubicBezTo>
                    <a:pt x="1337" y="3402"/>
                    <a:pt x="5685" y="4616"/>
                    <a:pt x="5685" y="4616"/>
                  </a:cubicBezTo>
                  <a:lnTo>
                    <a:pt x="5977" y="3572"/>
                  </a:lnTo>
                  <a:cubicBezTo>
                    <a:pt x="4762" y="1361"/>
                    <a:pt x="2479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5596425" y="427038"/>
              <a:ext cx="142725" cy="95375"/>
            </a:xfrm>
            <a:custGeom>
              <a:avLst/>
              <a:gdLst/>
              <a:ahLst/>
              <a:cxnLst/>
              <a:rect l="l" t="t" r="r" b="b"/>
              <a:pathLst>
                <a:path w="5709" h="3815" extrusionOk="0">
                  <a:moveTo>
                    <a:pt x="5709" y="1"/>
                  </a:moveTo>
                  <a:cubicBezTo>
                    <a:pt x="680" y="292"/>
                    <a:pt x="0" y="3110"/>
                    <a:pt x="0" y="3110"/>
                  </a:cubicBezTo>
                  <a:lnTo>
                    <a:pt x="0" y="3815"/>
                  </a:lnTo>
                  <a:cubicBezTo>
                    <a:pt x="5442" y="3523"/>
                    <a:pt x="5709" y="1"/>
                    <a:pt x="57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546037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1" y="1"/>
                  </a:moveTo>
                  <a:cubicBezTo>
                    <a:pt x="1" y="1"/>
                    <a:pt x="365" y="3936"/>
                    <a:pt x="5710" y="4033"/>
                  </a:cubicBezTo>
                  <a:lnTo>
                    <a:pt x="5807" y="3329"/>
                  </a:lnTo>
                  <a:cubicBezTo>
                    <a:pt x="5807" y="3329"/>
                    <a:pt x="3790" y="14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605525" y="371763"/>
              <a:ext cx="160975" cy="47400"/>
            </a:xfrm>
            <a:custGeom>
              <a:avLst/>
              <a:gdLst/>
              <a:ahLst/>
              <a:cxnLst/>
              <a:rect l="l" t="t" r="r" b="b"/>
              <a:pathLst>
                <a:path w="6439" h="1896" extrusionOk="0">
                  <a:moveTo>
                    <a:pt x="5010" y="0"/>
                  </a:moveTo>
                  <a:cubicBezTo>
                    <a:pt x="1934" y="0"/>
                    <a:pt x="49" y="1386"/>
                    <a:pt x="49" y="1386"/>
                  </a:cubicBezTo>
                  <a:lnTo>
                    <a:pt x="1" y="1872"/>
                  </a:lnTo>
                  <a:cubicBezTo>
                    <a:pt x="344" y="1888"/>
                    <a:pt x="669" y="1896"/>
                    <a:pt x="978" y="1896"/>
                  </a:cubicBezTo>
                  <a:cubicBezTo>
                    <a:pt x="5689" y="1896"/>
                    <a:pt x="6438" y="99"/>
                    <a:pt x="6438" y="99"/>
                  </a:cubicBezTo>
                  <a:cubicBezTo>
                    <a:pt x="5938" y="30"/>
                    <a:pt x="5461" y="0"/>
                    <a:pt x="501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5495600" y="244863"/>
              <a:ext cx="154300" cy="117225"/>
            </a:xfrm>
            <a:custGeom>
              <a:avLst/>
              <a:gdLst/>
              <a:ahLst/>
              <a:cxnLst/>
              <a:rect l="l" t="t" r="r" b="b"/>
              <a:pathLst>
                <a:path w="6172" h="4689" extrusionOk="0">
                  <a:moveTo>
                    <a:pt x="1" y="0"/>
                  </a:moveTo>
                  <a:cubicBezTo>
                    <a:pt x="1" y="0"/>
                    <a:pt x="1677" y="3960"/>
                    <a:pt x="4713" y="4689"/>
                  </a:cubicBezTo>
                  <a:cubicBezTo>
                    <a:pt x="4713" y="4689"/>
                    <a:pt x="6171" y="195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5614650" y="289788"/>
              <a:ext cx="139075" cy="68650"/>
            </a:xfrm>
            <a:custGeom>
              <a:avLst/>
              <a:gdLst/>
              <a:ahLst/>
              <a:cxnLst/>
              <a:rect l="l" t="t" r="r" b="b"/>
              <a:pathLst>
                <a:path w="5563" h="2746" extrusionOk="0">
                  <a:moveTo>
                    <a:pt x="5563" y="1"/>
                  </a:moveTo>
                  <a:cubicBezTo>
                    <a:pt x="1336" y="171"/>
                    <a:pt x="0" y="2746"/>
                    <a:pt x="122" y="2746"/>
                  </a:cubicBezTo>
                  <a:cubicBezTo>
                    <a:pt x="4130" y="2600"/>
                    <a:pt x="5563" y="25"/>
                    <a:pt x="55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5576975" y="150113"/>
              <a:ext cx="125150" cy="91725"/>
            </a:xfrm>
            <a:custGeom>
              <a:avLst/>
              <a:gdLst/>
              <a:ahLst/>
              <a:cxnLst/>
              <a:rect l="l" t="t" r="r" b="b"/>
              <a:pathLst>
                <a:path w="5006" h="3669" extrusionOk="0">
                  <a:moveTo>
                    <a:pt x="1" y="1"/>
                  </a:moveTo>
                  <a:cubicBezTo>
                    <a:pt x="1" y="1"/>
                    <a:pt x="487" y="3159"/>
                    <a:pt x="4884" y="3669"/>
                  </a:cubicBezTo>
                  <a:cubicBezTo>
                    <a:pt x="4884" y="3669"/>
                    <a:pt x="5005" y="51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5714850" y="181088"/>
              <a:ext cx="134225" cy="64775"/>
            </a:xfrm>
            <a:custGeom>
              <a:avLst/>
              <a:gdLst/>
              <a:ahLst/>
              <a:cxnLst/>
              <a:rect l="l" t="t" r="r" b="b"/>
              <a:pathLst>
                <a:path w="5369" h="2591" extrusionOk="0">
                  <a:moveTo>
                    <a:pt x="5369" y="1"/>
                  </a:moveTo>
                  <a:cubicBezTo>
                    <a:pt x="73" y="219"/>
                    <a:pt x="0" y="2551"/>
                    <a:pt x="0" y="2551"/>
                  </a:cubicBezTo>
                  <a:cubicBezTo>
                    <a:pt x="250" y="2578"/>
                    <a:pt x="491" y="2591"/>
                    <a:pt x="721" y="2591"/>
                  </a:cubicBezTo>
                  <a:cubicBezTo>
                    <a:pt x="4031" y="2591"/>
                    <a:pt x="5369" y="1"/>
                    <a:pt x="536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1"/>
          <p:cNvSpPr txBox="1">
            <a:spLocks noGrp="1"/>
          </p:cNvSpPr>
          <p:nvPr>
            <p:ph type="body" idx="1"/>
          </p:nvPr>
        </p:nvSpPr>
        <p:spPr>
          <a:xfrm>
            <a:off x="800100" y="1489050"/>
            <a:ext cx="4336500" cy="263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title"/>
          </p:nvPr>
        </p:nvSpPr>
        <p:spPr>
          <a:xfrm>
            <a:off x="800100" y="597450"/>
            <a:ext cx="4336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931650" y="1730922"/>
            <a:ext cx="2876700" cy="10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subTitle" idx="1"/>
          </p:nvPr>
        </p:nvSpPr>
        <p:spPr>
          <a:xfrm>
            <a:off x="931550" y="2927022"/>
            <a:ext cx="2876700" cy="1120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42" name="Google Shape;542;p22"/>
          <p:cNvGrpSpPr/>
          <p:nvPr/>
        </p:nvGrpSpPr>
        <p:grpSpPr>
          <a:xfrm flipH="1">
            <a:off x="7054692" y="-397861"/>
            <a:ext cx="2228455" cy="2102237"/>
            <a:chOff x="2238024" y="-419812"/>
            <a:chExt cx="2331508" cy="2199453"/>
          </a:xfrm>
        </p:grpSpPr>
        <p:sp>
          <p:nvSpPr>
            <p:cNvPr id="543" name="Google Shape;543;p22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22"/>
          <p:cNvGrpSpPr/>
          <p:nvPr/>
        </p:nvGrpSpPr>
        <p:grpSpPr>
          <a:xfrm>
            <a:off x="-27625" y="557213"/>
            <a:ext cx="1933200" cy="682088"/>
            <a:chOff x="-27625" y="557213"/>
            <a:chExt cx="1933200" cy="682088"/>
          </a:xfrm>
        </p:grpSpPr>
        <p:grpSp>
          <p:nvGrpSpPr>
            <p:cNvPr id="550" name="Google Shape;550;p22"/>
            <p:cNvGrpSpPr/>
            <p:nvPr/>
          </p:nvGrpSpPr>
          <p:grpSpPr>
            <a:xfrm>
              <a:off x="998525" y="557213"/>
              <a:ext cx="559866" cy="535382"/>
              <a:chOff x="403425" y="1360888"/>
              <a:chExt cx="559866" cy="535382"/>
            </a:xfrm>
          </p:grpSpPr>
          <p:sp>
            <p:nvSpPr>
              <p:cNvPr id="551" name="Google Shape;551;p22"/>
              <p:cNvSpPr/>
              <p:nvPr/>
            </p:nvSpPr>
            <p:spPr>
              <a:xfrm>
                <a:off x="502974" y="1581232"/>
                <a:ext cx="366267" cy="315037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2921" extrusionOk="0">
                    <a:moveTo>
                      <a:pt x="645" y="2921"/>
                    </a:moveTo>
                    <a:lnTo>
                      <a:pt x="1" y="227"/>
                    </a:lnTo>
                    <a:cubicBezTo>
                      <a:pt x="1" y="227"/>
                      <a:pt x="2317" y="0"/>
                      <a:pt x="3396" y="227"/>
                    </a:cubicBezTo>
                    <a:lnTo>
                      <a:pt x="2994" y="29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31000">
                    <a:srgbClr val="0C899A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403425" y="1451700"/>
                <a:ext cx="182379" cy="154121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924" y="1428"/>
                    </a:moveTo>
                    <a:cubicBezTo>
                      <a:pt x="367" y="1376"/>
                      <a:pt x="105" y="0"/>
                      <a:pt x="53" y="16"/>
                    </a:cubicBezTo>
                    <a:cubicBezTo>
                      <a:pt x="0" y="33"/>
                      <a:pt x="1152" y="161"/>
                      <a:pt x="1690" y="13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80913" y="1451700"/>
                <a:ext cx="182379" cy="154121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428"/>
                    </a:moveTo>
                    <a:cubicBezTo>
                      <a:pt x="1323" y="1376"/>
                      <a:pt x="1585" y="0"/>
                      <a:pt x="1638" y="16"/>
                    </a:cubicBezTo>
                    <a:cubicBezTo>
                      <a:pt x="1690" y="33"/>
                      <a:pt x="538" y="161"/>
                      <a:pt x="0" y="13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521848" y="1360888"/>
                <a:ext cx="138698" cy="238462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1" extrusionOk="0">
                    <a:moveTo>
                      <a:pt x="1131" y="2185"/>
                    </a:moveTo>
                    <a:cubicBezTo>
                      <a:pt x="1131" y="2185"/>
                      <a:pt x="1285" y="802"/>
                      <a:pt x="266" y="1"/>
                    </a:cubicBezTo>
                    <a:cubicBezTo>
                      <a:pt x="266" y="1"/>
                      <a:pt x="0" y="1335"/>
                      <a:pt x="592" y="22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2"/>
              <p:cNvSpPr/>
              <p:nvPr/>
            </p:nvSpPr>
            <p:spPr>
              <a:xfrm>
                <a:off x="706925" y="1385802"/>
                <a:ext cx="146356" cy="213548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80" extrusionOk="0">
                    <a:moveTo>
                      <a:pt x="0" y="1980"/>
                    </a:moveTo>
                    <a:cubicBezTo>
                      <a:pt x="0" y="1980"/>
                      <a:pt x="243" y="802"/>
                      <a:pt x="1261" y="0"/>
                    </a:cubicBezTo>
                    <a:cubicBezTo>
                      <a:pt x="1261" y="0"/>
                      <a:pt x="1357" y="1104"/>
                      <a:pt x="767" y="19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2"/>
              <p:cNvSpPr/>
              <p:nvPr/>
            </p:nvSpPr>
            <p:spPr>
              <a:xfrm>
                <a:off x="632506" y="1360888"/>
                <a:ext cx="138483" cy="23846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11" extrusionOk="0">
                    <a:moveTo>
                      <a:pt x="153" y="2185"/>
                    </a:moveTo>
                    <a:cubicBezTo>
                      <a:pt x="153" y="2185"/>
                      <a:pt x="1" y="802"/>
                      <a:pt x="1018" y="1"/>
                    </a:cubicBezTo>
                    <a:cubicBezTo>
                      <a:pt x="1018" y="1"/>
                      <a:pt x="1284" y="1335"/>
                      <a:pt x="692" y="22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22"/>
            <p:cNvSpPr/>
            <p:nvPr/>
          </p:nvSpPr>
          <p:spPr>
            <a:xfrm>
              <a:off x="-27625" y="1088100"/>
              <a:ext cx="1933200" cy="1512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24"/>
          <p:cNvGrpSpPr/>
          <p:nvPr/>
        </p:nvGrpSpPr>
        <p:grpSpPr>
          <a:xfrm>
            <a:off x="2571862" y="4236167"/>
            <a:ext cx="1230715" cy="993583"/>
            <a:chOff x="3974575" y="4314877"/>
            <a:chExt cx="1133360" cy="914985"/>
          </a:xfrm>
        </p:grpSpPr>
        <p:sp>
          <p:nvSpPr>
            <p:cNvPr id="564" name="Google Shape;564;p24"/>
            <p:cNvSpPr/>
            <p:nvPr/>
          </p:nvSpPr>
          <p:spPr>
            <a:xfrm>
              <a:off x="4238433" y="4694838"/>
              <a:ext cx="539857" cy="530322"/>
            </a:xfrm>
            <a:custGeom>
              <a:avLst/>
              <a:gdLst/>
              <a:ahLst/>
              <a:cxnLst/>
              <a:rect l="l" t="t" r="r" b="b"/>
              <a:pathLst>
                <a:path w="9536" h="9368" extrusionOk="0">
                  <a:moveTo>
                    <a:pt x="2053" y="39"/>
                  </a:moveTo>
                  <a:cubicBezTo>
                    <a:pt x="2712" y="86"/>
                    <a:pt x="3370" y="115"/>
                    <a:pt x="4031" y="138"/>
                  </a:cubicBezTo>
                  <a:cubicBezTo>
                    <a:pt x="4747" y="164"/>
                    <a:pt x="5461" y="189"/>
                    <a:pt x="6171" y="194"/>
                  </a:cubicBezTo>
                  <a:cubicBezTo>
                    <a:pt x="6224" y="199"/>
                    <a:pt x="6278" y="199"/>
                    <a:pt x="6330" y="194"/>
                  </a:cubicBezTo>
                  <a:cubicBezTo>
                    <a:pt x="7374" y="197"/>
                    <a:pt x="8414" y="157"/>
                    <a:pt x="9458" y="11"/>
                  </a:cubicBezTo>
                  <a:cubicBezTo>
                    <a:pt x="9472" y="9"/>
                    <a:pt x="9484" y="4"/>
                    <a:pt x="9498" y="0"/>
                  </a:cubicBezTo>
                  <a:cubicBezTo>
                    <a:pt x="9511" y="2"/>
                    <a:pt x="9523" y="4"/>
                    <a:pt x="9535" y="4"/>
                  </a:cubicBezTo>
                  <a:lnTo>
                    <a:pt x="7737" y="8700"/>
                  </a:lnTo>
                  <a:cubicBezTo>
                    <a:pt x="5580" y="9367"/>
                    <a:pt x="3272" y="9367"/>
                    <a:pt x="1116" y="8700"/>
                  </a:cubicBezTo>
                  <a:lnTo>
                    <a:pt x="1" y="68"/>
                  </a:lnTo>
                  <a:cubicBezTo>
                    <a:pt x="685" y="91"/>
                    <a:pt x="1369" y="79"/>
                    <a:pt x="2053" y="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4238263" y="4671402"/>
              <a:ext cx="538838" cy="52534"/>
            </a:xfrm>
            <a:custGeom>
              <a:avLst/>
              <a:gdLst/>
              <a:ahLst/>
              <a:cxnLst/>
              <a:rect l="l" t="t" r="r" b="b"/>
              <a:pathLst>
                <a:path w="9518" h="928" extrusionOk="0">
                  <a:moveTo>
                    <a:pt x="9517" y="465"/>
                  </a:moveTo>
                  <a:cubicBezTo>
                    <a:pt x="9517" y="720"/>
                    <a:pt x="7386" y="927"/>
                    <a:pt x="4759" y="927"/>
                  </a:cubicBezTo>
                  <a:cubicBezTo>
                    <a:pt x="2132" y="927"/>
                    <a:pt x="0" y="720"/>
                    <a:pt x="0" y="465"/>
                  </a:cubicBezTo>
                  <a:cubicBezTo>
                    <a:pt x="0" y="208"/>
                    <a:pt x="2132" y="1"/>
                    <a:pt x="4759" y="1"/>
                  </a:cubicBezTo>
                  <a:cubicBezTo>
                    <a:pt x="7386" y="1"/>
                    <a:pt x="9517" y="208"/>
                    <a:pt x="9517" y="465"/>
                  </a:cubicBezTo>
                  <a:close/>
                </a:path>
              </a:pathLst>
            </a:custGeom>
            <a:solidFill>
              <a:srgbClr val="4C3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4419981" y="4474062"/>
              <a:ext cx="609490" cy="755800"/>
            </a:xfrm>
            <a:custGeom>
              <a:avLst/>
              <a:gdLst/>
              <a:ahLst/>
              <a:cxnLst/>
              <a:rect l="l" t="t" r="r" b="b"/>
              <a:pathLst>
                <a:path w="10766" h="13351" extrusionOk="0">
                  <a:moveTo>
                    <a:pt x="671" y="4003"/>
                  </a:moveTo>
                  <a:cubicBezTo>
                    <a:pt x="671" y="4003"/>
                    <a:pt x="3142" y="1"/>
                    <a:pt x="4354" y="903"/>
                  </a:cubicBezTo>
                  <a:cubicBezTo>
                    <a:pt x="5565" y="1804"/>
                    <a:pt x="10765" y="4618"/>
                    <a:pt x="10505" y="13351"/>
                  </a:cubicBezTo>
                  <a:cubicBezTo>
                    <a:pt x="10505" y="13351"/>
                    <a:pt x="6471" y="9964"/>
                    <a:pt x="3832" y="8533"/>
                  </a:cubicBezTo>
                  <a:cubicBezTo>
                    <a:pt x="1193" y="7100"/>
                    <a:pt x="1598" y="4050"/>
                    <a:pt x="1598" y="4050"/>
                  </a:cubicBezTo>
                  <a:lnTo>
                    <a:pt x="0" y="525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4524822" y="4576242"/>
              <a:ext cx="436539" cy="525680"/>
            </a:xfrm>
            <a:custGeom>
              <a:avLst/>
              <a:gdLst/>
              <a:ahLst/>
              <a:cxnLst/>
              <a:rect l="l" t="t" r="r" b="b"/>
              <a:pathLst>
                <a:path w="7711" h="9286" extrusionOk="0">
                  <a:moveTo>
                    <a:pt x="65" y="1481"/>
                  </a:moveTo>
                  <a:cubicBezTo>
                    <a:pt x="290" y="908"/>
                    <a:pt x="1051" y="707"/>
                    <a:pt x="1636" y="903"/>
                  </a:cubicBezTo>
                  <a:cubicBezTo>
                    <a:pt x="2219" y="1099"/>
                    <a:pt x="2659" y="1577"/>
                    <a:pt x="3053" y="2048"/>
                  </a:cubicBezTo>
                  <a:cubicBezTo>
                    <a:pt x="4904" y="4249"/>
                    <a:pt x="6429" y="6711"/>
                    <a:pt x="7711" y="9285"/>
                  </a:cubicBezTo>
                  <a:cubicBezTo>
                    <a:pt x="6543" y="6419"/>
                    <a:pt x="5335" y="3488"/>
                    <a:pt x="3252" y="1200"/>
                  </a:cubicBezTo>
                  <a:cubicBezTo>
                    <a:pt x="2926" y="838"/>
                    <a:pt x="2568" y="489"/>
                    <a:pt x="2130" y="275"/>
                  </a:cubicBezTo>
                  <a:cubicBezTo>
                    <a:pt x="1690" y="62"/>
                    <a:pt x="1154" y="1"/>
                    <a:pt x="718" y="219"/>
                  </a:cubicBezTo>
                  <a:cubicBezTo>
                    <a:pt x="281" y="439"/>
                    <a:pt x="0" y="980"/>
                    <a:pt x="168" y="143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4593376" y="4425944"/>
              <a:ext cx="376303" cy="490469"/>
            </a:xfrm>
            <a:custGeom>
              <a:avLst/>
              <a:gdLst/>
              <a:ahLst/>
              <a:cxnLst/>
              <a:rect l="l" t="t" r="r" b="b"/>
              <a:pathLst>
                <a:path w="6647" h="8664" extrusionOk="0">
                  <a:moveTo>
                    <a:pt x="1" y="0"/>
                  </a:moveTo>
                  <a:cubicBezTo>
                    <a:pt x="1039" y="2175"/>
                    <a:pt x="2314" y="4757"/>
                    <a:pt x="3323" y="6093"/>
                  </a:cubicBezTo>
                  <a:cubicBezTo>
                    <a:pt x="3742" y="6648"/>
                    <a:pt x="5560" y="8051"/>
                    <a:pt x="6646" y="8664"/>
                  </a:cubicBezTo>
                  <a:cubicBezTo>
                    <a:pt x="5663" y="3626"/>
                    <a:pt x="2672" y="3614"/>
                    <a:pt x="1006" y="934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4506424" y="4703330"/>
              <a:ext cx="508324" cy="526530"/>
            </a:xfrm>
            <a:custGeom>
              <a:avLst/>
              <a:gdLst/>
              <a:ahLst/>
              <a:cxnLst/>
              <a:rect l="l" t="t" r="r" b="b"/>
              <a:pathLst>
                <a:path w="8979" h="9301" extrusionOk="0">
                  <a:moveTo>
                    <a:pt x="8978" y="9301"/>
                  </a:moveTo>
                  <a:cubicBezTo>
                    <a:pt x="8128" y="8556"/>
                    <a:pt x="7252" y="7843"/>
                    <a:pt x="6358" y="7152"/>
                  </a:cubicBezTo>
                  <a:cubicBezTo>
                    <a:pt x="5464" y="6459"/>
                    <a:pt x="4546" y="5797"/>
                    <a:pt x="3600" y="5176"/>
                  </a:cubicBezTo>
                  <a:cubicBezTo>
                    <a:pt x="3364" y="5021"/>
                    <a:pt x="3118" y="4878"/>
                    <a:pt x="2877" y="4729"/>
                  </a:cubicBezTo>
                  <a:cubicBezTo>
                    <a:pt x="2635" y="4586"/>
                    <a:pt x="2376" y="4455"/>
                    <a:pt x="2146" y="4305"/>
                  </a:cubicBezTo>
                  <a:cubicBezTo>
                    <a:pt x="1902" y="4171"/>
                    <a:pt x="1687" y="3991"/>
                    <a:pt x="1474" y="3813"/>
                  </a:cubicBezTo>
                  <a:lnTo>
                    <a:pt x="1182" y="3516"/>
                  </a:lnTo>
                  <a:cubicBezTo>
                    <a:pt x="1092" y="3410"/>
                    <a:pt x="1010" y="3298"/>
                    <a:pt x="922" y="3190"/>
                  </a:cubicBezTo>
                  <a:cubicBezTo>
                    <a:pt x="598" y="2732"/>
                    <a:pt x="362" y="2219"/>
                    <a:pt x="228" y="1674"/>
                  </a:cubicBezTo>
                  <a:cubicBezTo>
                    <a:pt x="90" y="1128"/>
                    <a:pt x="36" y="564"/>
                    <a:pt x="71" y="0"/>
                  </a:cubicBezTo>
                  <a:cubicBezTo>
                    <a:pt x="1" y="562"/>
                    <a:pt x="44" y="1135"/>
                    <a:pt x="160" y="1692"/>
                  </a:cubicBezTo>
                  <a:cubicBezTo>
                    <a:pt x="282" y="2250"/>
                    <a:pt x="509" y="2779"/>
                    <a:pt x="830" y="3254"/>
                  </a:cubicBezTo>
                  <a:cubicBezTo>
                    <a:pt x="1148" y="3732"/>
                    <a:pt x="1587" y="4123"/>
                    <a:pt x="2076" y="4418"/>
                  </a:cubicBezTo>
                  <a:cubicBezTo>
                    <a:pt x="2319" y="4577"/>
                    <a:pt x="2563" y="4705"/>
                    <a:pt x="2806" y="4850"/>
                  </a:cubicBezTo>
                  <a:cubicBezTo>
                    <a:pt x="3045" y="4998"/>
                    <a:pt x="3286" y="5143"/>
                    <a:pt x="3522" y="5298"/>
                  </a:cubicBezTo>
                  <a:cubicBezTo>
                    <a:pt x="4469" y="5906"/>
                    <a:pt x="5384" y="6569"/>
                    <a:pt x="6290" y="7241"/>
                  </a:cubicBezTo>
                  <a:cubicBezTo>
                    <a:pt x="6746" y="7575"/>
                    <a:pt x="7194" y="7917"/>
                    <a:pt x="7641" y="8262"/>
                  </a:cubicBezTo>
                  <a:cubicBezTo>
                    <a:pt x="8088" y="8608"/>
                    <a:pt x="8533" y="8952"/>
                    <a:pt x="8978" y="9301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3974575" y="4375166"/>
              <a:ext cx="512966" cy="523076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9061" y="3402"/>
                  </a:moveTo>
                  <a:cubicBezTo>
                    <a:pt x="8629" y="2987"/>
                    <a:pt x="8757" y="1755"/>
                    <a:pt x="7023" y="877"/>
                  </a:cubicBezTo>
                  <a:cubicBezTo>
                    <a:pt x="5288" y="0"/>
                    <a:pt x="4080" y="115"/>
                    <a:pt x="3513" y="58"/>
                  </a:cubicBezTo>
                  <a:cubicBezTo>
                    <a:pt x="2946" y="0"/>
                    <a:pt x="1282" y="2292"/>
                    <a:pt x="642" y="4483"/>
                  </a:cubicBezTo>
                  <a:cubicBezTo>
                    <a:pt x="1" y="6672"/>
                    <a:pt x="497" y="9240"/>
                    <a:pt x="497" y="9240"/>
                  </a:cubicBezTo>
                  <a:cubicBezTo>
                    <a:pt x="497" y="9240"/>
                    <a:pt x="2778" y="7330"/>
                    <a:pt x="3513" y="5094"/>
                  </a:cubicBezTo>
                  <a:cubicBezTo>
                    <a:pt x="4248" y="2860"/>
                    <a:pt x="4821" y="1777"/>
                    <a:pt x="4821" y="1777"/>
                  </a:cubicBezTo>
                  <a:lnTo>
                    <a:pt x="7444" y="2587"/>
                  </a:lnTo>
                  <a:lnTo>
                    <a:pt x="9061" y="48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4002653" y="4475647"/>
              <a:ext cx="244849" cy="422594"/>
            </a:xfrm>
            <a:custGeom>
              <a:avLst/>
              <a:gdLst/>
              <a:ahLst/>
              <a:cxnLst/>
              <a:rect l="l" t="t" r="r" b="b"/>
              <a:pathLst>
                <a:path w="4325" h="7465" extrusionOk="0">
                  <a:moveTo>
                    <a:pt x="1" y="7465"/>
                  </a:moveTo>
                  <a:cubicBezTo>
                    <a:pt x="570" y="7009"/>
                    <a:pt x="1086" y="6487"/>
                    <a:pt x="1561" y="5929"/>
                  </a:cubicBezTo>
                  <a:cubicBezTo>
                    <a:pt x="1678" y="5787"/>
                    <a:pt x="1797" y="5648"/>
                    <a:pt x="1903" y="5497"/>
                  </a:cubicBezTo>
                  <a:cubicBezTo>
                    <a:pt x="2015" y="5353"/>
                    <a:pt x="2120" y="5201"/>
                    <a:pt x="2221" y="5049"/>
                  </a:cubicBezTo>
                  <a:cubicBezTo>
                    <a:pt x="2324" y="4897"/>
                    <a:pt x="2418" y="4738"/>
                    <a:pt x="2516" y="4583"/>
                  </a:cubicBezTo>
                  <a:cubicBezTo>
                    <a:pt x="2603" y="4422"/>
                    <a:pt x="2698" y="4263"/>
                    <a:pt x="2776" y="4096"/>
                  </a:cubicBezTo>
                  <a:cubicBezTo>
                    <a:pt x="2935" y="3766"/>
                    <a:pt x="3062" y="3413"/>
                    <a:pt x="3171" y="3068"/>
                  </a:cubicBezTo>
                  <a:cubicBezTo>
                    <a:pt x="3284" y="2722"/>
                    <a:pt x="3406" y="2380"/>
                    <a:pt x="3525" y="2034"/>
                  </a:cubicBezTo>
                  <a:cubicBezTo>
                    <a:pt x="3644" y="1690"/>
                    <a:pt x="3771" y="1350"/>
                    <a:pt x="3906" y="1011"/>
                  </a:cubicBezTo>
                  <a:cubicBezTo>
                    <a:pt x="4035" y="671"/>
                    <a:pt x="4174" y="334"/>
                    <a:pt x="4325" y="1"/>
                  </a:cubicBezTo>
                  <a:cubicBezTo>
                    <a:pt x="3972" y="641"/>
                    <a:pt x="3687" y="1317"/>
                    <a:pt x="3420" y="1996"/>
                  </a:cubicBezTo>
                  <a:cubicBezTo>
                    <a:pt x="3284" y="2334"/>
                    <a:pt x="3165" y="2680"/>
                    <a:pt x="3045" y="3026"/>
                  </a:cubicBezTo>
                  <a:cubicBezTo>
                    <a:pt x="2935" y="3370"/>
                    <a:pt x="2801" y="3706"/>
                    <a:pt x="2645" y="4033"/>
                  </a:cubicBezTo>
                  <a:cubicBezTo>
                    <a:pt x="2338" y="4687"/>
                    <a:pt x="1919" y="5284"/>
                    <a:pt x="1474" y="5857"/>
                  </a:cubicBezTo>
                  <a:cubicBezTo>
                    <a:pt x="1249" y="6142"/>
                    <a:pt x="1015" y="6421"/>
                    <a:pt x="765" y="6686"/>
                  </a:cubicBezTo>
                  <a:cubicBezTo>
                    <a:pt x="521" y="6957"/>
                    <a:pt x="266" y="7215"/>
                    <a:pt x="1" y="7465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4185560" y="4541880"/>
              <a:ext cx="372907" cy="534851"/>
            </a:xfrm>
            <a:custGeom>
              <a:avLst/>
              <a:gdLst/>
              <a:ahLst/>
              <a:cxnLst/>
              <a:rect l="l" t="t" r="r" b="b"/>
              <a:pathLst>
                <a:path w="6587" h="9448" extrusionOk="0">
                  <a:moveTo>
                    <a:pt x="6587" y="2608"/>
                  </a:moveTo>
                  <a:cubicBezTo>
                    <a:pt x="6327" y="2168"/>
                    <a:pt x="4337" y="574"/>
                    <a:pt x="3296" y="288"/>
                  </a:cubicBezTo>
                  <a:cubicBezTo>
                    <a:pt x="2254" y="0"/>
                    <a:pt x="1" y="9423"/>
                    <a:pt x="261" y="9435"/>
                  </a:cubicBezTo>
                  <a:cubicBezTo>
                    <a:pt x="521" y="9447"/>
                    <a:pt x="3518" y="8323"/>
                    <a:pt x="4700" y="6471"/>
                  </a:cubicBezTo>
                  <a:cubicBezTo>
                    <a:pt x="5882" y="4621"/>
                    <a:pt x="5334" y="2557"/>
                    <a:pt x="5334" y="255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4198806" y="4556372"/>
              <a:ext cx="173404" cy="519623"/>
            </a:xfrm>
            <a:custGeom>
              <a:avLst/>
              <a:gdLst/>
              <a:ahLst/>
              <a:cxnLst/>
              <a:rect l="l" t="t" r="r" b="b"/>
              <a:pathLst>
                <a:path w="3063" h="9179" extrusionOk="0">
                  <a:moveTo>
                    <a:pt x="3062" y="32"/>
                  </a:moveTo>
                  <a:cubicBezTo>
                    <a:pt x="2958" y="1"/>
                    <a:pt x="2856" y="67"/>
                    <a:pt x="2781" y="133"/>
                  </a:cubicBezTo>
                  <a:cubicBezTo>
                    <a:pt x="2706" y="205"/>
                    <a:pt x="2638" y="283"/>
                    <a:pt x="2579" y="369"/>
                  </a:cubicBezTo>
                  <a:cubicBezTo>
                    <a:pt x="2464" y="538"/>
                    <a:pt x="2359" y="718"/>
                    <a:pt x="2266" y="901"/>
                  </a:cubicBezTo>
                  <a:cubicBezTo>
                    <a:pt x="2083" y="1271"/>
                    <a:pt x="1928" y="1652"/>
                    <a:pt x="1779" y="2034"/>
                  </a:cubicBezTo>
                  <a:cubicBezTo>
                    <a:pt x="1488" y="2802"/>
                    <a:pt x="1247" y="3588"/>
                    <a:pt x="1013" y="4375"/>
                  </a:cubicBezTo>
                  <a:cubicBezTo>
                    <a:pt x="793" y="5166"/>
                    <a:pt x="584" y="5960"/>
                    <a:pt x="402" y="6760"/>
                  </a:cubicBezTo>
                  <a:cubicBezTo>
                    <a:pt x="313" y="7159"/>
                    <a:pt x="228" y="7561"/>
                    <a:pt x="153" y="7964"/>
                  </a:cubicBezTo>
                  <a:cubicBezTo>
                    <a:pt x="116" y="8167"/>
                    <a:pt x="81" y="8369"/>
                    <a:pt x="51" y="8572"/>
                  </a:cubicBezTo>
                  <a:cubicBezTo>
                    <a:pt x="37" y="8675"/>
                    <a:pt x="23" y="8776"/>
                    <a:pt x="13" y="8877"/>
                  </a:cubicBezTo>
                  <a:cubicBezTo>
                    <a:pt x="8" y="8929"/>
                    <a:pt x="4" y="8980"/>
                    <a:pt x="2" y="9031"/>
                  </a:cubicBezTo>
                  <a:cubicBezTo>
                    <a:pt x="2" y="9057"/>
                    <a:pt x="1" y="9083"/>
                    <a:pt x="2" y="9109"/>
                  </a:cubicBezTo>
                  <a:cubicBezTo>
                    <a:pt x="4" y="9134"/>
                    <a:pt x="2" y="9165"/>
                    <a:pt x="25" y="9179"/>
                  </a:cubicBezTo>
                  <a:cubicBezTo>
                    <a:pt x="4" y="9165"/>
                    <a:pt x="9" y="9132"/>
                    <a:pt x="8" y="9109"/>
                  </a:cubicBezTo>
                  <a:cubicBezTo>
                    <a:pt x="6" y="9085"/>
                    <a:pt x="11" y="9057"/>
                    <a:pt x="13" y="9032"/>
                  </a:cubicBezTo>
                  <a:cubicBezTo>
                    <a:pt x="18" y="8982"/>
                    <a:pt x="27" y="8931"/>
                    <a:pt x="36" y="8881"/>
                  </a:cubicBezTo>
                  <a:cubicBezTo>
                    <a:pt x="51" y="8779"/>
                    <a:pt x="70" y="8678"/>
                    <a:pt x="90" y="8579"/>
                  </a:cubicBezTo>
                  <a:cubicBezTo>
                    <a:pt x="130" y="8378"/>
                    <a:pt x="175" y="8179"/>
                    <a:pt x="222" y="7980"/>
                  </a:cubicBezTo>
                  <a:cubicBezTo>
                    <a:pt x="313" y="7580"/>
                    <a:pt x="409" y="7182"/>
                    <a:pt x="512" y="6786"/>
                  </a:cubicBezTo>
                  <a:cubicBezTo>
                    <a:pt x="715" y="5993"/>
                    <a:pt x="922" y="5201"/>
                    <a:pt x="1153" y="4415"/>
                  </a:cubicBezTo>
                  <a:cubicBezTo>
                    <a:pt x="1374" y="3628"/>
                    <a:pt x="1617" y="2846"/>
                    <a:pt x="1884" y="2073"/>
                  </a:cubicBezTo>
                  <a:cubicBezTo>
                    <a:pt x="2019" y="1687"/>
                    <a:pt x="2162" y="1305"/>
                    <a:pt x="2331" y="933"/>
                  </a:cubicBezTo>
                  <a:cubicBezTo>
                    <a:pt x="2411" y="746"/>
                    <a:pt x="2506" y="564"/>
                    <a:pt x="2610" y="390"/>
                  </a:cubicBezTo>
                  <a:cubicBezTo>
                    <a:pt x="2664" y="303"/>
                    <a:pt x="2726" y="222"/>
                    <a:pt x="2795" y="149"/>
                  </a:cubicBezTo>
                  <a:cubicBezTo>
                    <a:pt x="2865" y="81"/>
                    <a:pt x="2956" y="8"/>
                    <a:pt x="3062" y="32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4200278" y="4686743"/>
              <a:ext cx="299310" cy="389250"/>
            </a:xfrm>
            <a:custGeom>
              <a:avLst/>
              <a:gdLst/>
              <a:ahLst/>
              <a:cxnLst/>
              <a:rect l="l" t="t" r="r" b="b"/>
              <a:pathLst>
                <a:path w="5287" h="6876" extrusionOk="0">
                  <a:moveTo>
                    <a:pt x="1" y="6876"/>
                  </a:moveTo>
                  <a:cubicBezTo>
                    <a:pt x="198" y="6853"/>
                    <a:pt x="388" y="6787"/>
                    <a:pt x="575" y="6722"/>
                  </a:cubicBezTo>
                  <a:cubicBezTo>
                    <a:pt x="762" y="6660"/>
                    <a:pt x="947" y="6584"/>
                    <a:pt x="1130" y="6506"/>
                  </a:cubicBezTo>
                  <a:cubicBezTo>
                    <a:pt x="1495" y="6347"/>
                    <a:pt x="1851" y="6169"/>
                    <a:pt x="2197" y="5974"/>
                  </a:cubicBezTo>
                  <a:cubicBezTo>
                    <a:pt x="2544" y="5778"/>
                    <a:pt x="2876" y="5556"/>
                    <a:pt x="3192" y="5314"/>
                  </a:cubicBezTo>
                  <a:cubicBezTo>
                    <a:pt x="3354" y="5197"/>
                    <a:pt x="3501" y="5059"/>
                    <a:pt x="3654" y="4931"/>
                  </a:cubicBezTo>
                  <a:lnTo>
                    <a:pt x="3871" y="4724"/>
                  </a:lnTo>
                  <a:lnTo>
                    <a:pt x="3977" y="4617"/>
                  </a:lnTo>
                  <a:lnTo>
                    <a:pt x="4077" y="4504"/>
                  </a:lnTo>
                  <a:cubicBezTo>
                    <a:pt x="4611" y="3902"/>
                    <a:pt x="4971" y="3153"/>
                    <a:pt x="5129" y="2369"/>
                  </a:cubicBezTo>
                  <a:cubicBezTo>
                    <a:pt x="5286" y="1585"/>
                    <a:pt x="5274" y="766"/>
                    <a:pt x="5074" y="0"/>
                  </a:cubicBezTo>
                  <a:cubicBezTo>
                    <a:pt x="5145" y="388"/>
                    <a:pt x="5177" y="782"/>
                    <a:pt x="5164" y="1178"/>
                  </a:cubicBezTo>
                  <a:cubicBezTo>
                    <a:pt x="5157" y="1571"/>
                    <a:pt x="5108" y="1962"/>
                    <a:pt x="5019" y="2344"/>
                  </a:cubicBezTo>
                  <a:cubicBezTo>
                    <a:pt x="4843" y="3106"/>
                    <a:pt x="4494" y="3832"/>
                    <a:pt x="3967" y="4408"/>
                  </a:cubicBezTo>
                  <a:lnTo>
                    <a:pt x="3873" y="4519"/>
                  </a:lnTo>
                  <a:lnTo>
                    <a:pt x="3770" y="4622"/>
                  </a:lnTo>
                  <a:lnTo>
                    <a:pt x="3560" y="4830"/>
                  </a:lnTo>
                  <a:cubicBezTo>
                    <a:pt x="3412" y="4956"/>
                    <a:pt x="3270" y="5092"/>
                    <a:pt x="3111" y="5209"/>
                  </a:cubicBezTo>
                  <a:cubicBezTo>
                    <a:pt x="2806" y="5455"/>
                    <a:pt x="2473" y="5666"/>
                    <a:pt x="2139" y="5878"/>
                  </a:cubicBezTo>
                  <a:cubicBezTo>
                    <a:pt x="1802" y="6082"/>
                    <a:pt x="1457" y="6270"/>
                    <a:pt x="1101" y="6441"/>
                  </a:cubicBezTo>
                  <a:cubicBezTo>
                    <a:pt x="923" y="6529"/>
                    <a:pt x="743" y="6611"/>
                    <a:pt x="561" y="6686"/>
                  </a:cubicBezTo>
                  <a:cubicBezTo>
                    <a:pt x="470" y="6724"/>
                    <a:pt x="378" y="6761"/>
                    <a:pt x="285" y="6794"/>
                  </a:cubicBezTo>
                  <a:cubicBezTo>
                    <a:pt x="238" y="6811"/>
                    <a:pt x="193" y="6827"/>
                    <a:pt x="146" y="6841"/>
                  </a:cubicBezTo>
                  <a:cubicBezTo>
                    <a:pt x="99" y="6857"/>
                    <a:pt x="50" y="6869"/>
                    <a:pt x="1" y="6876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4444153" y="4314877"/>
              <a:ext cx="663782" cy="632673"/>
            </a:xfrm>
            <a:custGeom>
              <a:avLst/>
              <a:gdLst/>
              <a:ahLst/>
              <a:cxnLst/>
              <a:rect l="l" t="t" r="r" b="b"/>
              <a:pathLst>
                <a:path w="11725" h="11176" extrusionOk="0">
                  <a:moveTo>
                    <a:pt x="1" y="5052"/>
                  </a:moveTo>
                  <a:cubicBezTo>
                    <a:pt x="1" y="5052"/>
                    <a:pt x="1413" y="0"/>
                    <a:pt x="3579" y="404"/>
                  </a:cubicBezTo>
                  <a:cubicBezTo>
                    <a:pt x="5746" y="805"/>
                    <a:pt x="9473" y="3698"/>
                    <a:pt x="10426" y="4895"/>
                  </a:cubicBezTo>
                  <a:cubicBezTo>
                    <a:pt x="11379" y="6091"/>
                    <a:pt x="11379" y="11176"/>
                    <a:pt x="11552" y="10800"/>
                  </a:cubicBezTo>
                  <a:cubicBezTo>
                    <a:pt x="11724" y="10423"/>
                    <a:pt x="7292" y="9182"/>
                    <a:pt x="6564" y="8070"/>
                  </a:cubicBezTo>
                  <a:cubicBezTo>
                    <a:pt x="5835" y="6957"/>
                    <a:pt x="2200" y="1722"/>
                    <a:pt x="2501" y="1914"/>
                  </a:cubicBezTo>
                  <a:cubicBezTo>
                    <a:pt x="2801" y="2104"/>
                    <a:pt x="767" y="5956"/>
                    <a:pt x="767" y="595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4527369" y="4620114"/>
              <a:ext cx="442313" cy="518944"/>
            </a:xfrm>
            <a:custGeom>
              <a:avLst/>
              <a:gdLst/>
              <a:ahLst/>
              <a:cxnLst/>
              <a:rect l="l" t="t" r="r" b="b"/>
              <a:pathLst>
                <a:path w="7813" h="9167" extrusionOk="0">
                  <a:moveTo>
                    <a:pt x="1" y="804"/>
                  </a:moveTo>
                  <a:cubicBezTo>
                    <a:pt x="1" y="804"/>
                    <a:pt x="11" y="779"/>
                    <a:pt x="32" y="734"/>
                  </a:cubicBezTo>
                  <a:cubicBezTo>
                    <a:pt x="44" y="704"/>
                    <a:pt x="58" y="676"/>
                    <a:pt x="76" y="650"/>
                  </a:cubicBezTo>
                  <a:cubicBezTo>
                    <a:pt x="97" y="613"/>
                    <a:pt x="121" y="578"/>
                    <a:pt x="147" y="545"/>
                  </a:cubicBezTo>
                  <a:cubicBezTo>
                    <a:pt x="263" y="392"/>
                    <a:pt x="495" y="201"/>
                    <a:pt x="846" y="118"/>
                  </a:cubicBezTo>
                  <a:cubicBezTo>
                    <a:pt x="1038" y="70"/>
                    <a:pt x="1238" y="60"/>
                    <a:pt x="1436" y="84"/>
                  </a:cubicBezTo>
                  <a:cubicBezTo>
                    <a:pt x="1649" y="112"/>
                    <a:pt x="1870" y="193"/>
                    <a:pt x="2087" y="315"/>
                  </a:cubicBezTo>
                  <a:cubicBezTo>
                    <a:pt x="2523" y="561"/>
                    <a:pt x="2916" y="978"/>
                    <a:pt x="3298" y="1462"/>
                  </a:cubicBezTo>
                  <a:cubicBezTo>
                    <a:pt x="4077" y="2423"/>
                    <a:pt x="4883" y="3616"/>
                    <a:pt x="5644" y="4942"/>
                  </a:cubicBezTo>
                  <a:cubicBezTo>
                    <a:pt x="6404" y="6267"/>
                    <a:pt x="7123" y="7720"/>
                    <a:pt x="7812" y="9167"/>
                  </a:cubicBezTo>
                  <a:cubicBezTo>
                    <a:pt x="7812" y="9167"/>
                    <a:pt x="7683" y="8851"/>
                    <a:pt x="7428" y="8273"/>
                  </a:cubicBezTo>
                  <a:cubicBezTo>
                    <a:pt x="7173" y="7693"/>
                    <a:pt x="6795" y="6852"/>
                    <a:pt x="6259" y="5820"/>
                  </a:cubicBezTo>
                  <a:cubicBezTo>
                    <a:pt x="5721" y="4789"/>
                    <a:pt x="5026" y="3563"/>
                    <a:pt x="4078" y="2279"/>
                  </a:cubicBezTo>
                  <a:cubicBezTo>
                    <a:pt x="3961" y="2118"/>
                    <a:pt x="3836" y="1959"/>
                    <a:pt x="3712" y="1797"/>
                  </a:cubicBezTo>
                  <a:cubicBezTo>
                    <a:pt x="3581" y="1638"/>
                    <a:pt x="3450" y="1476"/>
                    <a:pt x="3319" y="1313"/>
                  </a:cubicBezTo>
                  <a:cubicBezTo>
                    <a:pt x="3047" y="992"/>
                    <a:pt x="2752" y="666"/>
                    <a:pt x="2383" y="407"/>
                  </a:cubicBezTo>
                  <a:cubicBezTo>
                    <a:pt x="2198" y="276"/>
                    <a:pt x="1996" y="172"/>
                    <a:pt x="1781" y="100"/>
                  </a:cubicBezTo>
                  <a:cubicBezTo>
                    <a:pt x="1560" y="25"/>
                    <a:pt x="1326" y="1"/>
                    <a:pt x="1095" y="27"/>
                  </a:cubicBezTo>
                  <a:cubicBezTo>
                    <a:pt x="860" y="51"/>
                    <a:pt x="634" y="128"/>
                    <a:pt x="435" y="255"/>
                  </a:cubicBezTo>
                  <a:cubicBezTo>
                    <a:pt x="336" y="320"/>
                    <a:pt x="247" y="399"/>
                    <a:pt x="172" y="491"/>
                  </a:cubicBezTo>
                  <a:cubicBezTo>
                    <a:pt x="97" y="585"/>
                    <a:pt x="39" y="690"/>
                    <a:pt x="1" y="8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4621738" y="4378222"/>
              <a:ext cx="425726" cy="478015"/>
            </a:xfrm>
            <a:custGeom>
              <a:avLst/>
              <a:gdLst/>
              <a:ahLst/>
              <a:cxnLst/>
              <a:rect l="l" t="t" r="r" b="b"/>
              <a:pathLst>
                <a:path w="7520" h="8444" extrusionOk="0">
                  <a:moveTo>
                    <a:pt x="1" y="0"/>
                  </a:moveTo>
                  <a:lnTo>
                    <a:pt x="231" y="133"/>
                  </a:lnTo>
                  <a:cubicBezTo>
                    <a:pt x="380" y="220"/>
                    <a:pt x="603" y="339"/>
                    <a:pt x="872" y="515"/>
                  </a:cubicBezTo>
                  <a:cubicBezTo>
                    <a:pt x="1621" y="981"/>
                    <a:pt x="2329" y="1509"/>
                    <a:pt x="2991" y="2092"/>
                  </a:cubicBezTo>
                  <a:cubicBezTo>
                    <a:pt x="3913" y="2907"/>
                    <a:pt x="4747" y="3818"/>
                    <a:pt x="5478" y="4811"/>
                  </a:cubicBezTo>
                  <a:cubicBezTo>
                    <a:pt x="5878" y="5349"/>
                    <a:pt x="6246" y="5935"/>
                    <a:pt x="6597" y="6541"/>
                  </a:cubicBezTo>
                  <a:cubicBezTo>
                    <a:pt x="6939" y="7157"/>
                    <a:pt x="7247" y="7793"/>
                    <a:pt x="7519" y="8444"/>
                  </a:cubicBezTo>
                  <a:lnTo>
                    <a:pt x="7444" y="8236"/>
                  </a:lnTo>
                  <a:cubicBezTo>
                    <a:pt x="7393" y="8100"/>
                    <a:pt x="7329" y="7896"/>
                    <a:pt x="7222" y="7637"/>
                  </a:cubicBezTo>
                  <a:cubicBezTo>
                    <a:pt x="6920" y="6895"/>
                    <a:pt x="6557" y="6180"/>
                    <a:pt x="6135" y="5499"/>
                  </a:cubicBezTo>
                  <a:cubicBezTo>
                    <a:pt x="5489" y="4455"/>
                    <a:pt x="4712" y="3499"/>
                    <a:pt x="3825" y="2648"/>
                  </a:cubicBezTo>
                  <a:cubicBezTo>
                    <a:pt x="3577" y="2399"/>
                    <a:pt x="3298" y="2167"/>
                    <a:pt x="3019" y="1924"/>
                  </a:cubicBezTo>
                  <a:lnTo>
                    <a:pt x="2576" y="1571"/>
                  </a:lnTo>
                  <a:cubicBezTo>
                    <a:pt x="2427" y="1453"/>
                    <a:pt x="2265" y="1346"/>
                    <a:pt x="2108" y="1231"/>
                  </a:cubicBezTo>
                  <a:cubicBezTo>
                    <a:pt x="1441" y="761"/>
                    <a:pt x="736" y="351"/>
                    <a:pt x="1" y="0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4235376" y="4639984"/>
              <a:ext cx="229847" cy="382684"/>
            </a:xfrm>
            <a:custGeom>
              <a:avLst/>
              <a:gdLst/>
              <a:ahLst/>
              <a:cxnLst/>
              <a:rect l="l" t="t" r="r" b="b"/>
              <a:pathLst>
                <a:path w="4060" h="6760" extrusionOk="0">
                  <a:moveTo>
                    <a:pt x="4059" y="278"/>
                  </a:moveTo>
                  <a:cubicBezTo>
                    <a:pt x="4014" y="229"/>
                    <a:pt x="3965" y="185"/>
                    <a:pt x="3909" y="147"/>
                  </a:cubicBezTo>
                  <a:cubicBezTo>
                    <a:pt x="3804" y="76"/>
                    <a:pt x="3616" y="0"/>
                    <a:pt x="3371" y="11"/>
                  </a:cubicBezTo>
                  <a:cubicBezTo>
                    <a:pt x="3076" y="25"/>
                    <a:pt x="2795" y="140"/>
                    <a:pt x="2574" y="336"/>
                  </a:cubicBezTo>
                  <a:cubicBezTo>
                    <a:pt x="2319" y="563"/>
                    <a:pt x="2130" y="905"/>
                    <a:pt x="1994" y="1289"/>
                  </a:cubicBezTo>
                  <a:cubicBezTo>
                    <a:pt x="1858" y="1671"/>
                    <a:pt x="1753" y="2095"/>
                    <a:pt x="1613" y="2532"/>
                  </a:cubicBezTo>
                  <a:cubicBezTo>
                    <a:pt x="1476" y="2970"/>
                    <a:pt x="1324" y="3427"/>
                    <a:pt x="1156" y="3895"/>
                  </a:cubicBezTo>
                  <a:cubicBezTo>
                    <a:pt x="823" y="4832"/>
                    <a:pt x="428" y="5808"/>
                    <a:pt x="1" y="6759"/>
                  </a:cubicBezTo>
                  <a:cubicBezTo>
                    <a:pt x="1" y="6759"/>
                    <a:pt x="107" y="6566"/>
                    <a:pt x="292" y="6197"/>
                  </a:cubicBezTo>
                  <a:cubicBezTo>
                    <a:pt x="477" y="5831"/>
                    <a:pt x="735" y="5288"/>
                    <a:pt x="1020" y="4586"/>
                  </a:cubicBezTo>
                  <a:cubicBezTo>
                    <a:pt x="1360" y="3750"/>
                    <a:pt x="1652" y="2895"/>
                    <a:pt x="1895" y="2027"/>
                  </a:cubicBezTo>
                  <a:cubicBezTo>
                    <a:pt x="1966" y="1777"/>
                    <a:pt x="2029" y="1519"/>
                    <a:pt x="2120" y="1264"/>
                  </a:cubicBezTo>
                  <a:cubicBezTo>
                    <a:pt x="2209" y="1009"/>
                    <a:pt x="2322" y="755"/>
                    <a:pt x="2498" y="535"/>
                  </a:cubicBezTo>
                  <a:cubicBezTo>
                    <a:pt x="2677" y="306"/>
                    <a:pt x="2926" y="145"/>
                    <a:pt x="3209" y="79"/>
                  </a:cubicBezTo>
                  <a:cubicBezTo>
                    <a:pt x="3492" y="9"/>
                    <a:pt x="3832" y="49"/>
                    <a:pt x="4059" y="278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4017202" y="4427925"/>
              <a:ext cx="376869" cy="375268"/>
            </a:xfrm>
            <a:custGeom>
              <a:avLst/>
              <a:gdLst/>
              <a:ahLst/>
              <a:cxnLst/>
              <a:rect l="l" t="t" r="r" b="b"/>
              <a:pathLst>
                <a:path w="6657" h="6629" extrusionOk="0">
                  <a:moveTo>
                    <a:pt x="6656" y="912"/>
                  </a:moveTo>
                  <a:lnTo>
                    <a:pt x="5717" y="657"/>
                  </a:lnTo>
                  <a:lnTo>
                    <a:pt x="4642" y="370"/>
                  </a:lnTo>
                  <a:lnTo>
                    <a:pt x="3982" y="196"/>
                  </a:lnTo>
                  <a:lnTo>
                    <a:pt x="3626" y="103"/>
                  </a:lnTo>
                  <a:cubicBezTo>
                    <a:pt x="3500" y="67"/>
                    <a:pt x="3373" y="39"/>
                    <a:pt x="3244" y="18"/>
                  </a:cubicBezTo>
                  <a:cubicBezTo>
                    <a:pt x="3109" y="0"/>
                    <a:pt x="2963" y="0"/>
                    <a:pt x="2819" y="48"/>
                  </a:cubicBezTo>
                  <a:cubicBezTo>
                    <a:pt x="2678" y="98"/>
                    <a:pt x="2552" y="187"/>
                    <a:pt x="2460" y="308"/>
                  </a:cubicBezTo>
                  <a:cubicBezTo>
                    <a:pt x="2270" y="542"/>
                    <a:pt x="2174" y="823"/>
                    <a:pt x="2050" y="1093"/>
                  </a:cubicBezTo>
                  <a:cubicBezTo>
                    <a:pt x="1809" y="1641"/>
                    <a:pt x="1566" y="2223"/>
                    <a:pt x="1329" y="2825"/>
                  </a:cubicBezTo>
                  <a:cubicBezTo>
                    <a:pt x="852" y="4031"/>
                    <a:pt x="395" y="5330"/>
                    <a:pt x="0" y="6628"/>
                  </a:cubicBezTo>
                  <a:cubicBezTo>
                    <a:pt x="0" y="6628"/>
                    <a:pt x="100" y="6356"/>
                    <a:pt x="285" y="5855"/>
                  </a:cubicBezTo>
                  <a:cubicBezTo>
                    <a:pt x="468" y="5352"/>
                    <a:pt x="744" y="4623"/>
                    <a:pt x="1105" y="3708"/>
                  </a:cubicBezTo>
                  <a:cubicBezTo>
                    <a:pt x="1287" y="3252"/>
                    <a:pt x="1489" y="2748"/>
                    <a:pt x="1716" y="2207"/>
                  </a:cubicBezTo>
                  <a:lnTo>
                    <a:pt x="2072" y="1365"/>
                  </a:lnTo>
                  <a:cubicBezTo>
                    <a:pt x="2135" y="1221"/>
                    <a:pt x="2198" y="1072"/>
                    <a:pt x="2263" y="924"/>
                  </a:cubicBezTo>
                  <a:cubicBezTo>
                    <a:pt x="2329" y="774"/>
                    <a:pt x="2393" y="624"/>
                    <a:pt x="2481" y="487"/>
                  </a:cubicBezTo>
                  <a:cubicBezTo>
                    <a:pt x="2568" y="353"/>
                    <a:pt x="2680" y="233"/>
                    <a:pt x="2825" y="170"/>
                  </a:cubicBezTo>
                  <a:cubicBezTo>
                    <a:pt x="2971" y="109"/>
                    <a:pt x="3142" y="110"/>
                    <a:pt x="3312" y="138"/>
                  </a:cubicBezTo>
                  <a:cubicBezTo>
                    <a:pt x="3654" y="208"/>
                    <a:pt x="4012" y="302"/>
                    <a:pt x="4375" y="384"/>
                  </a:cubicBezTo>
                  <a:cubicBezTo>
                    <a:pt x="5103" y="557"/>
                    <a:pt x="5862" y="734"/>
                    <a:pt x="6656" y="912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4584319" y="4422264"/>
              <a:ext cx="514721" cy="504055"/>
            </a:xfrm>
            <a:custGeom>
              <a:avLst/>
              <a:gdLst/>
              <a:ahLst/>
              <a:cxnLst/>
              <a:rect l="l" t="t" r="r" b="b"/>
              <a:pathLst>
                <a:path w="9092" h="8904" extrusionOk="0">
                  <a:moveTo>
                    <a:pt x="9076" y="8903"/>
                  </a:moveTo>
                  <a:cubicBezTo>
                    <a:pt x="9091" y="8870"/>
                    <a:pt x="9070" y="8834"/>
                    <a:pt x="9049" y="8807"/>
                  </a:cubicBezTo>
                  <a:cubicBezTo>
                    <a:pt x="9027" y="8779"/>
                    <a:pt x="9002" y="8755"/>
                    <a:pt x="8976" y="8734"/>
                  </a:cubicBezTo>
                  <a:cubicBezTo>
                    <a:pt x="8920" y="8690"/>
                    <a:pt x="8864" y="8652"/>
                    <a:pt x="8805" y="8615"/>
                  </a:cubicBezTo>
                  <a:cubicBezTo>
                    <a:pt x="8686" y="8544"/>
                    <a:pt x="8564" y="8479"/>
                    <a:pt x="8440" y="8418"/>
                  </a:cubicBezTo>
                  <a:cubicBezTo>
                    <a:pt x="8194" y="8292"/>
                    <a:pt x="7946" y="8177"/>
                    <a:pt x="7696" y="8060"/>
                  </a:cubicBezTo>
                  <a:cubicBezTo>
                    <a:pt x="7196" y="7833"/>
                    <a:pt x="6695" y="7612"/>
                    <a:pt x="6201" y="7378"/>
                  </a:cubicBezTo>
                  <a:cubicBezTo>
                    <a:pt x="5710" y="7140"/>
                    <a:pt x="5216" y="6901"/>
                    <a:pt x="4773" y="6603"/>
                  </a:cubicBezTo>
                  <a:cubicBezTo>
                    <a:pt x="4554" y="6454"/>
                    <a:pt x="4336" y="6290"/>
                    <a:pt x="4205" y="6095"/>
                  </a:cubicBezTo>
                  <a:lnTo>
                    <a:pt x="3746" y="5407"/>
                  </a:lnTo>
                  <a:cubicBezTo>
                    <a:pt x="3128" y="4499"/>
                    <a:pt x="2502" y="3597"/>
                    <a:pt x="1870" y="2701"/>
                  </a:cubicBezTo>
                  <a:lnTo>
                    <a:pt x="918" y="1359"/>
                  </a:lnTo>
                  <a:lnTo>
                    <a:pt x="440" y="689"/>
                  </a:lnTo>
                  <a:lnTo>
                    <a:pt x="208" y="348"/>
                  </a:lnTo>
                  <a:lnTo>
                    <a:pt x="93" y="177"/>
                  </a:lnTo>
                  <a:cubicBezTo>
                    <a:pt x="74" y="149"/>
                    <a:pt x="56" y="120"/>
                    <a:pt x="39" y="90"/>
                  </a:cubicBezTo>
                  <a:cubicBezTo>
                    <a:pt x="30" y="76"/>
                    <a:pt x="23" y="60"/>
                    <a:pt x="16" y="45"/>
                  </a:cubicBezTo>
                  <a:cubicBezTo>
                    <a:pt x="7" y="34"/>
                    <a:pt x="0" y="1"/>
                    <a:pt x="23" y="17"/>
                  </a:cubicBezTo>
                  <a:cubicBezTo>
                    <a:pt x="19" y="11"/>
                    <a:pt x="2" y="8"/>
                    <a:pt x="4" y="22"/>
                  </a:cubicBezTo>
                  <a:cubicBezTo>
                    <a:pt x="5" y="31"/>
                    <a:pt x="7" y="39"/>
                    <a:pt x="11" y="48"/>
                  </a:cubicBezTo>
                  <a:cubicBezTo>
                    <a:pt x="16" y="64"/>
                    <a:pt x="23" y="79"/>
                    <a:pt x="30" y="95"/>
                  </a:cubicBezTo>
                  <a:cubicBezTo>
                    <a:pt x="44" y="127"/>
                    <a:pt x="58" y="158"/>
                    <a:pt x="74" y="189"/>
                  </a:cubicBezTo>
                  <a:lnTo>
                    <a:pt x="170" y="373"/>
                  </a:lnTo>
                  <a:lnTo>
                    <a:pt x="374" y="731"/>
                  </a:lnTo>
                  <a:lnTo>
                    <a:pt x="798" y="1438"/>
                  </a:lnTo>
                  <a:cubicBezTo>
                    <a:pt x="1088" y="1904"/>
                    <a:pt x="1383" y="2368"/>
                    <a:pt x="1681" y="2829"/>
                  </a:cubicBezTo>
                  <a:cubicBezTo>
                    <a:pt x="2276" y="3752"/>
                    <a:pt x="2893" y="4662"/>
                    <a:pt x="3505" y="5571"/>
                  </a:cubicBezTo>
                  <a:lnTo>
                    <a:pt x="3966" y="6250"/>
                  </a:lnTo>
                  <a:cubicBezTo>
                    <a:pt x="4053" y="6374"/>
                    <a:pt x="4156" y="6486"/>
                    <a:pt x="4273" y="6580"/>
                  </a:cubicBezTo>
                  <a:cubicBezTo>
                    <a:pt x="4383" y="6673"/>
                    <a:pt x="4499" y="6756"/>
                    <a:pt x="4619" y="6833"/>
                  </a:cubicBezTo>
                  <a:cubicBezTo>
                    <a:pt x="5097" y="7133"/>
                    <a:pt x="5598" y="7369"/>
                    <a:pt x="6106" y="7586"/>
                  </a:cubicBezTo>
                  <a:cubicBezTo>
                    <a:pt x="6614" y="7802"/>
                    <a:pt x="7127" y="7997"/>
                    <a:pt x="7641" y="8193"/>
                  </a:cubicBezTo>
                  <a:cubicBezTo>
                    <a:pt x="7897" y="8289"/>
                    <a:pt x="8154" y="8383"/>
                    <a:pt x="8407" y="8488"/>
                  </a:cubicBezTo>
                  <a:cubicBezTo>
                    <a:pt x="8534" y="8540"/>
                    <a:pt x="8660" y="8594"/>
                    <a:pt x="8782" y="8654"/>
                  </a:cubicBezTo>
                  <a:cubicBezTo>
                    <a:pt x="8843" y="8683"/>
                    <a:pt x="8903" y="8717"/>
                    <a:pt x="8960" y="8752"/>
                  </a:cubicBezTo>
                  <a:cubicBezTo>
                    <a:pt x="8990" y="8771"/>
                    <a:pt x="9016" y="8792"/>
                    <a:pt x="9041" y="8814"/>
                  </a:cubicBezTo>
                  <a:cubicBezTo>
                    <a:pt x="9063" y="8837"/>
                    <a:pt x="9088" y="8869"/>
                    <a:pt x="9076" y="8903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4604189" y="4377826"/>
              <a:ext cx="471016" cy="521831"/>
            </a:xfrm>
            <a:custGeom>
              <a:avLst/>
              <a:gdLst/>
              <a:ahLst/>
              <a:cxnLst/>
              <a:rect l="l" t="t" r="r" b="b"/>
              <a:pathLst>
                <a:path w="8320" h="9218" extrusionOk="0">
                  <a:moveTo>
                    <a:pt x="8302" y="9217"/>
                  </a:moveTo>
                  <a:cubicBezTo>
                    <a:pt x="7901" y="7067"/>
                    <a:pt x="6953" y="5008"/>
                    <a:pt x="5511" y="3364"/>
                  </a:cubicBezTo>
                  <a:cubicBezTo>
                    <a:pt x="4071" y="1720"/>
                    <a:pt x="2130" y="500"/>
                    <a:pt x="0" y="0"/>
                  </a:cubicBezTo>
                  <a:cubicBezTo>
                    <a:pt x="2051" y="562"/>
                    <a:pt x="3327" y="1931"/>
                    <a:pt x="4989" y="3715"/>
                  </a:cubicBezTo>
                  <a:cubicBezTo>
                    <a:pt x="6438" y="5272"/>
                    <a:pt x="7380" y="7227"/>
                    <a:pt x="8320" y="9135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4273531" y="4603697"/>
              <a:ext cx="190897" cy="341472"/>
            </a:xfrm>
            <a:custGeom>
              <a:avLst/>
              <a:gdLst/>
              <a:ahLst/>
              <a:cxnLst/>
              <a:rect l="l" t="t" r="r" b="b"/>
              <a:pathLst>
                <a:path w="3372" h="6032" extrusionOk="0">
                  <a:moveTo>
                    <a:pt x="3338" y="872"/>
                  </a:moveTo>
                  <a:cubicBezTo>
                    <a:pt x="3027" y="458"/>
                    <a:pt x="2606" y="1"/>
                    <a:pt x="2097" y="86"/>
                  </a:cubicBezTo>
                  <a:cubicBezTo>
                    <a:pt x="1554" y="177"/>
                    <a:pt x="1317" y="811"/>
                    <a:pt x="1180" y="1347"/>
                  </a:cubicBezTo>
                  <a:lnTo>
                    <a:pt x="0" y="6032"/>
                  </a:lnTo>
                  <a:lnTo>
                    <a:pt x="1301" y="2247"/>
                  </a:lnTo>
                  <a:cubicBezTo>
                    <a:pt x="1465" y="1773"/>
                    <a:pt x="1645" y="1273"/>
                    <a:pt x="2030" y="952"/>
                  </a:cubicBezTo>
                  <a:cubicBezTo>
                    <a:pt x="2418" y="633"/>
                    <a:pt x="3080" y="591"/>
                    <a:pt x="3371" y="99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4052470" y="4407376"/>
              <a:ext cx="281591" cy="290749"/>
            </a:xfrm>
            <a:custGeom>
              <a:avLst/>
              <a:gdLst/>
              <a:ahLst/>
              <a:cxnLst/>
              <a:rect l="l" t="t" r="r" b="b"/>
              <a:pathLst>
                <a:path w="4974" h="5136" extrusionOk="0">
                  <a:moveTo>
                    <a:pt x="1116" y="1458"/>
                  </a:moveTo>
                  <a:cubicBezTo>
                    <a:pt x="1256" y="1114"/>
                    <a:pt x="1413" y="760"/>
                    <a:pt x="1694" y="514"/>
                  </a:cubicBezTo>
                  <a:cubicBezTo>
                    <a:pt x="2284" y="0"/>
                    <a:pt x="3195" y="142"/>
                    <a:pt x="3916" y="445"/>
                  </a:cubicBezTo>
                  <a:cubicBezTo>
                    <a:pt x="4265" y="594"/>
                    <a:pt x="4611" y="774"/>
                    <a:pt x="4963" y="924"/>
                  </a:cubicBezTo>
                  <a:lnTo>
                    <a:pt x="4974" y="931"/>
                  </a:lnTo>
                  <a:lnTo>
                    <a:pt x="3181" y="538"/>
                  </a:lnTo>
                  <a:cubicBezTo>
                    <a:pt x="2895" y="475"/>
                    <a:pt x="2589" y="414"/>
                    <a:pt x="2317" y="517"/>
                  </a:cubicBezTo>
                  <a:cubicBezTo>
                    <a:pt x="1935" y="662"/>
                    <a:pt x="1737" y="1074"/>
                    <a:pt x="1577" y="1449"/>
                  </a:cubicBezTo>
                  <a:lnTo>
                    <a:pt x="0" y="5136"/>
                  </a:lnTo>
                  <a:cubicBezTo>
                    <a:pt x="262" y="3879"/>
                    <a:pt x="634" y="2648"/>
                    <a:pt x="1116" y="145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4302798" y="4434662"/>
              <a:ext cx="399175" cy="434821"/>
            </a:xfrm>
            <a:custGeom>
              <a:avLst/>
              <a:gdLst/>
              <a:ahLst/>
              <a:cxnLst/>
              <a:rect l="l" t="t" r="r" b="b"/>
              <a:pathLst>
                <a:path w="7051" h="7681" extrusionOk="0">
                  <a:moveTo>
                    <a:pt x="3582" y="3339"/>
                  </a:moveTo>
                  <a:lnTo>
                    <a:pt x="4731" y="0"/>
                  </a:lnTo>
                  <a:cubicBezTo>
                    <a:pt x="4116" y="679"/>
                    <a:pt x="3690" y="1505"/>
                    <a:pt x="3493" y="2399"/>
                  </a:cubicBezTo>
                  <a:cubicBezTo>
                    <a:pt x="3652" y="1737"/>
                    <a:pt x="3811" y="1077"/>
                    <a:pt x="3968" y="417"/>
                  </a:cubicBezTo>
                  <a:lnTo>
                    <a:pt x="3229" y="2037"/>
                  </a:lnTo>
                  <a:lnTo>
                    <a:pt x="1726" y="388"/>
                  </a:lnTo>
                  <a:lnTo>
                    <a:pt x="2966" y="2495"/>
                  </a:lnTo>
                  <a:cubicBezTo>
                    <a:pt x="2493" y="1323"/>
                    <a:pt x="1264" y="501"/>
                    <a:pt x="0" y="512"/>
                  </a:cubicBezTo>
                  <a:cubicBezTo>
                    <a:pt x="1367" y="831"/>
                    <a:pt x="2519" y="1936"/>
                    <a:pt x="2898" y="3287"/>
                  </a:cubicBezTo>
                  <a:cubicBezTo>
                    <a:pt x="2615" y="3036"/>
                    <a:pt x="2320" y="2776"/>
                    <a:pt x="1957" y="2673"/>
                  </a:cubicBezTo>
                  <a:cubicBezTo>
                    <a:pt x="1594" y="2570"/>
                    <a:pt x="1142" y="2673"/>
                    <a:pt x="965" y="3008"/>
                  </a:cubicBezTo>
                  <a:cubicBezTo>
                    <a:pt x="1819" y="2666"/>
                    <a:pt x="2910" y="3264"/>
                    <a:pt x="3081" y="4169"/>
                  </a:cubicBezTo>
                  <a:cubicBezTo>
                    <a:pt x="2718" y="3936"/>
                    <a:pt x="2206" y="4095"/>
                    <a:pt x="1917" y="4415"/>
                  </a:cubicBezTo>
                  <a:cubicBezTo>
                    <a:pt x="1627" y="4736"/>
                    <a:pt x="1510" y="5172"/>
                    <a:pt x="1424" y="5595"/>
                  </a:cubicBezTo>
                  <a:cubicBezTo>
                    <a:pt x="1337" y="6019"/>
                    <a:pt x="1267" y="6457"/>
                    <a:pt x="1047" y="6827"/>
                  </a:cubicBezTo>
                  <a:cubicBezTo>
                    <a:pt x="1451" y="6682"/>
                    <a:pt x="1685" y="6262"/>
                    <a:pt x="1829" y="5858"/>
                  </a:cubicBezTo>
                  <a:cubicBezTo>
                    <a:pt x="1976" y="5455"/>
                    <a:pt x="2079" y="5017"/>
                    <a:pt x="2369" y="4699"/>
                  </a:cubicBezTo>
                  <a:cubicBezTo>
                    <a:pt x="2657" y="4382"/>
                    <a:pt x="3214" y="4252"/>
                    <a:pt x="3505" y="4568"/>
                  </a:cubicBezTo>
                  <a:cubicBezTo>
                    <a:pt x="3596" y="4668"/>
                    <a:pt x="3648" y="4797"/>
                    <a:pt x="3699" y="4923"/>
                  </a:cubicBezTo>
                  <a:lnTo>
                    <a:pt x="4806" y="7681"/>
                  </a:lnTo>
                  <a:cubicBezTo>
                    <a:pt x="4614" y="6825"/>
                    <a:pt x="4420" y="5970"/>
                    <a:pt x="4228" y="5113"/>
                  </a:cubicBezTo>
                  <a:cubicBezTo>
                    <a:pt x="4172" y="4862"/>
                    <a:pt x="4132" y="4553"/>
                    <a:pt x="4327" y="4383"/>
                  </a:cubicBezTo>
                  <a:cubicBezTo>
                    <a:pt x="4525" y="4214"/>
                    <a:pt x="4820" y="4298"/>
                    <a:pt x="5052" y="4406"/>
                  </a:cubicBezTo>
                  <a:cubicBezTo>
                    <a:pt x="5869" y="4792"/>
                    <a:pt x="6560" y="5397"/>
                    <a:pt x="7050" y="6155"/>
                  </a:cubicBezTo>
                  <a:cubicBezTo>
                    <a:pt x="6851" y="5443"/>
                    <a:pt x="6539" y="4711"/>
                    <a:pt x="5926" y="4298"/>
                  </a:cubicBezTo>
                  <a:cubicBezTo>
                    <a:pt x="5312" y="3886"/>
                    <a:pt x="4334" y="3956"/>
                    <a:pt x="3980" y="4605"/>
                  </a:cubicBezTo>
                  <a:cubicBezTo>
                    <a:pt x="3758" y="4041"/>
                    <a:pt x="3935" y="3346"/>
                    <a:pt x="4399" y="2957"/>
                  </a:cubicBezTo>
                  <a:cubicBezTo>
                    <a:pt x="4863" y="2568"/>
                    <a:pt x="5579" y="2515"/>
                    <a:pt x="6094" y="2831"/>
                  </a:cubicBezTo>
                  <a:cubicBezTo>
                    <a:pt x="5767" y="2461"/>
                    <a:pt x="5270" y="2294"/>
                    <a:pt x="4788" y="2392"/>
                  </a:cubicBezTo>
                  <a:cubicBezTo>
                    <a:pt x="4306" y="2491"/>
                    <a:pt x="3914" y="2838"/>
                    <a:pt x="3758" y="3305"/>
                  </a:cubicBezTo>
                  <a:lnTo>
                    <a:pt x="3559" y="3135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4444153" y="4320377"/>
              <a:ext cx="663782" cy="632673"/>
            </a:xfrm>
            <a:custGeom>
              <a:avLst/>
              <a:gdLst/>
              <a:ahLst/>
              <a:cxnLst/>
              <a:rect l="l" t="t" r="r" b="b"/>
              <a:pathLst>
                <a:path w="11725" h="11176" extrusionOk="0">
                  <a:moveTo>
                    <a:pt x="1" y="5052"/>
                  </a:moveTo>
                  <a:cubicBezTo>
                    <a:pt x="1" y="5052"/>
                    <a:pt x="1413" y="0"/>
                    <a:pt x="3579" y="404"/>
                  </a:cubicBezTo>
                  <a:cubicBezTo>
                    <a:pt x="5746" y="805"/>
                    <a:pt x="9473" y="3698"/>
                    <a:pt x="10426" y="4895"/>
                  </a:cubicBezTo>
                  <a:cubicBezTo>
                    <a:pt x="11379" y="6091"/>
                    <a:pt x="11379" y="11176"/>
                    <a:pt x="11552" y="10800"/>
                  </a:cubicBezTo>
                  <a:cubicBezTo>
                    <a:pt x="11724" y="10423"/>
                    <a:pt x="7292" y="9182"/>
                    <a:pt x="6564" y="8070"/>
                  </a:cubicBezTo>
                  <a:cubicBezTo>
                    <a:pt x="5835" y="6957"/>
                    <a:pt x="2200" y="1722"/>
                    <a:pt x="2501" y="1914"/>
                  </a:cubicBezTo>
                  <a:cubicBezTo>
                    <a:pt x="2801" y="2104"/>
                    <a:pt x="767" y="5956"/>
                    <a:pt x="767" y="595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6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5"/>
          <p:cNvGrpSpPr/>
          <p:nvPr/>
        </p:nvGrpSpPr>
        <p:grpSpPr>
          <a:xfrm flipH="1">
            <a:off x="5880876" y="-819345"/>
            <a:ext cx="2588674" cy="2442053"/>
            <a:chOff x="2238024" y="-419812"/>
            <a:chExt cx="2331508" cy="2199453"/>
          </a:xfrm>
        </p:grpSpPr>
        <p:sp>
          <p:nvSpPr>
            <p:cNvPr id="588" name="Google Shape;588;p25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5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25"/>
          <p:cNvGrpSpPr/>
          <p:nvPr/>
        </p:nvGrpSpPr>
        <p:grpSpPr>
          <a:xfrm rot="-543065" flipH="1">
            <a:off x="3753258" y="3453452"/>
            <a:ext cx="2085513" cy="2404850"/>
            <a:chOff x="7107725" y="3556750"/>
            <a:chExt cx="1861988" cy="2147098"/>
          </a:xfrm>
        </p:grpSpPr>
        <p:grpSp>
          <p:nvGrpSpPr>
            <p:cNvPr id="595" name="Google Shape;595;p25"/>
            <p:cNvGrpSpPr/>
            <p:nvPr/>
          </p:nvGrpSpPr>
          <p:grpSpPr>
            <a:xfrm>
              <a:off x="7107725" y="3556750"/>
              <a:ext cx="1861988" cy="2147098"/>
              <a:chOff x="7107725" y="3556750"/>
              <a:chExt cx="1861988" cy="2147098"/>
            </a:xfrm>
          </p:grpSpPr>
          <p:sp>
            <p:nvSpPr>
              <p:cNvPr id="596" name="Google Shape;596;p25"/>
              <p:cNvSpPr/>
              <p:nvPr/>
            </p:nvSpPr>
            <p:spPr>
              <a:xfrm>
                <a:off x="7107725" y="4089114"/>
                <a:ext cx="1374382" cy="1614735"/>
              </a:xfrm>
              <a:custGeom>
                <a:avLst/>
                <a:gdLst/>
                <a:ahLst/>
                <a:cxnLst/>
                <a:rect l="l" t="t" r="r" b="b"/>
                <a:pathLst>
                  <a:path w="19316" h="22694" extrusionOk="0">
                    <a:moveTo>
                      <a:pt x="19052" y="12520"/>
                    </a:moveTo>
                    <a:cubicBezTo>
                      <a:pt x="18769" y="10064"/>
                      <a:pt x="18168" y="7552"/>
                      <a:pt x="16627" y="5616"/>
                    </a:cubicBezTo>
                    <a:cubicBezTo>
                      <a:pt x="14522" y="2975"/>
                      <a:pt x="11066" y="1853"/>
                      <a:pt x="7812" y="863"/>
                    </a:cubicBezTo>
                    <a:cubicBezTo>
                      <a:pt x="8816" y="3024"/>
                      <a:pt x="10849" y="4495"/>
                      <a:pt x="12747" y="5951"/>
                    </a:cubicBezTo>
                    <a:cubicBezTo>
                      <a:pt x="14644" y="7407"/>
                      <a:pt x="16580" y="9081"/>
                      <a:pt x="17219" y="11376"/>
                    </a:cubicBezTo>
                    <a:cubicBezTo>
                      <a:pt x="15667" y="9933"/>
                      <a:pt x="13368" y="9687"/>
                      <a:pt x="11383" y="8917"/>
                    </a:cubicBezTo>
                    <a:cubicBezTo>
                      <a:pt x="7084" y="7252"/>
                      <a:pt x="4336" y="3167"/>
                      <a:pt x="760" y="288"/>
                    </a:cubicBezTo>
                    <a:cubicBezTo>
                      <a:pt x="578" y="142"/>
                      <a:pt x="306" y="0"/>
                      <a:pt x="133" y="159"/>
                    </a:cubicBezTo>
                    <a:cubicBezTo>
                      <a:pt x="0" y="281"/>
                      <a:pt x="37" y="494"/>
                      <a:pt x="84" y="667"/>
                    </a:cubicBezTo>
                    <a:cubicBezTo>
                      <a:pt x="571" y="2406"/>
                      <a:pt x="1130" y="4122"/>
                      <a:pt x="1763" y="5817"/>
                    </a:cubicBezTo>
                    <a:cubicBezTo>
                      <a:pt x="2212" y="7016"/>
                      <a:pt x="2720" y="8238"/>
                      <a:pt x="3635" y="9142"/>
                    </a:cubicBezTo>
                    <a:cubicBezTo>
                      <a:pt x="5145" y="10636"/>
                      <a:pt x="7454" y="10975"/>
                      <a:pt x="9598" y="11040"/>
                    </a:cubicBezTo>
                    <a:cubicBezTo>
                      <a:pt x="11741" y="11102"/>
                      <a:pt x="13974" y="10989"/>
                      <a:pt x="15929" y="11844"/>
                    </a:cubicBezTo>
                    <a:cubicBezTo>
                      <a:pt x="12822" y="12712"/>
                      <a:pt x="9235" y="11666"/>
                      <a:pt x="6452" y="13298"/>
                    </a:cubicBezTo>
                    <a:cubicBezTo>
                      <a:pt x="4965" y="14171"/>
                      <a:pt x="3977" y="15679"/>
                      <a:pt x="3181" y="17198"/>
                    </a:cubicBezTo>
                    <a:cubicBezTo>
                      <a:pt x="2263" y="18951"/>
                      <a:pt x="1524" y="20792"/>
                      <a:pt x="980" y="22693"/>
                    </a:cubicBezTo>
                    <a:lnTo>
                      <a:pt x="6679" y="17168"/>
                    </a:lnTo>
                    <a:cubicBezTo>
                      <a:pt x="7988" y="15899"/>
                      <a:pt x="9350" y="14597"/>
                      <a:pt x="11060" y="13963"/>
                    </a:cubicBezTo>
                    <a:cubicBezTo>
                      <a:pt x="12331" y="13494"/>
                      <a:pt x="13710" y="13426"/>
                      <a:pt x="15061" y="13363"/>
                    </a:cubicBezTo>
                    <a:cubicBezTo>
                      <a:pt x="15723" y="13332"/>
                      <a:pt x="16402" y="13302"/>
                      <a:pt x="17032" y="13501"/>
                    </a:cubicBezTo>
                    <a:cubicBezTo>
                      <a:pt x="17662" y="13698"/>
                      <a:pt x="18244" y="14173"/>
                      <a:pt x="18373" y="14815"/>
                    </a:cubicBezTo>
                    <a:lnTo>
                      <a:pt x="19315" y="14103"/>
                    </a:lnTo>
                    <a:lnTo>
                      <a:pt x="18877" y="13730"/>
                    </a:ln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5"/>
              <p:cNvSpPr/>
              <p:nvPr/>
            </p:nvSpPr>
            <p:spPr>
              <a:xfrm>
                <a:off x="7117046" y="4094806"/>
                <a:ext cx="800537" cy="62877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8837" extrusionOk="0">
                    <a:moveTo>
                      <a:pt x="11251" y="8837"/>
                    </a:moveTo>
                    <a:cubicBezTo>
                      <a:pt x="10971" y="8723"/>
                      <a:pt x="10690" y="8613"/>
                      <a:pt x="10414" y="8491"/>
                    </a:cubicBezTo>
                    <a:cubicBezTo>
                      <a:pt x="10146" y="8353"/>
                      <a:pt x="9870" y="8228"/>
                      <a:pt x="9606" y="8081"/>
                    </a:cubicBezTo>
                    <a:lnTo>
                      <a:pt x="9217" y="7851"/>
                    </a:lnTo>
                    <a:cubicBezTo>
                      <a:pt x="9086" y="7774"/>
                      <a:pt x="8955" y="7701"/>
                      <a:pt x="8831" y="7613"/>
                    </a:cubicBezTo>
                    <a:lnTo>
                      <a:pt x="8454" y="7362"/>
                    </a:lnTo>
                    <a:lnTo>
                      <a:pt x="8266" y="7234"/>
                    </a:lnTo>
                    <a:lnTo>
                      <a:pt x="8082" y="7100"/>
                    </a:lnTo>
                    <a:cubicBezTo>
                      <a:pt x="7105" y="6390"/>
                      <a:pt x="6208" y="5574"/>
                      <a:pt x="5337" y="4742"/>
                    </a:cubicBezTo>
                    <a:cubicBezTo>
                      <a:pt x="4471" y="3900"/>
                      <a:pt x="3629" y="3036"/>
                      <a:pt x="2769" y="2191"/>
                    </a:cubicBezTo>
                    <a:cubicBezTo>
                      <a:pt x="2341" y="1769"/>
                      <a:pt x="1905" y="1354"/>
                      <a:pt x="1456" y="950"/>
                    </a:cubicBezTo>
                    <a:cubicBezTo>
                      <a:pt x="1238" y="743"/>
                      <a:pt x="1004" y="554"/>
                      <a:pt x="777" y="355"/>
                    </a:cubicBezTo>
                    <a:cubicBezTo>
                      <a:pt x="664" y="257"/>
                      <a:pt x="554" y="151"/>
                      <a:pt x="421" y="85"/>
                    </a:cubicBezTo>
                    <a:cubicBezTo>
                      <a:pt x="355" y="46"/>
                      <a:pt x="283" y="23"/>
                      <a:pt x="210" y="15"/>
                    </a:cubicBezTo>
                    <a:cubicBezTo>
                      <a:pt x="133" y="6"/>
                      <a:pt x="58" y="29"/>
                      <a:pt x="0" y="79"/>
                    </a:cubicBezTo>
                    <a:cubicBezTo>
                      <a:pt x="58" y="27"/>
                      <a:pt x="133" y="1"/>
                      <a:pt x="210" y="6"/>
                    </a:cubicBezTo>
                    <a:cubicBezTo>
                      <a:pt x="287" y="11"/>
                      <a:pt x="360" y="32"/>
                      <a:pt x="428" y="67"/>
                    </a:cubicBezTo>
                    <a:cubicBezTo>
                      <a:pt x="568" y="133"/>
                      <a:pt x="681" y="236"/>
                      <a:pt x="798" y="329"/>
                    </a:cubicBezTo>
                    <a:cubicBezTo>
                      <a:pt x="1030" y="521"/>
                      <a:pt x="1271" y="704"/>
                      <a:pt x="1496" y="905"/>
                    </a:cubicBezTo>
                    <a:cubicBezTo>
                      <a:pt x="1954" y="1299"/>
                      <a:pt x="2397" y="1708"/>
                      <a:pt x="2835" y="2125"/>
                    </a:cubicBezTo>
                    <a:cubicBezTo>
                      <a:pt x="3708" y="2956"/>
                      <a:pt x="4549" y="3820"/>
                      <a:pt x="5420" y="4653"/>
                    </a:cubicBezTo>
                    <a:cubicBezTo>
                      <a:pt x="6283" y="5492"/>
                      <a:pt x="7178" y="6302"/>
                      <a:pt x="8138" y="7025"/>
                    </a:cubicBezTo>
                    <a:cubicBezTo>
                      <a:pt x="9100" y="7749"/>
                      <a:pt x="10133" y="8378"/>
                      <a:pt x="11251" y="88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5"/>
              <p:cNvSpPr/>
              <p:nvPr/>
            </p:nvSpPr>
            <p:spPr>
              <a:xfrm>
                <a:off x="7277494" y="3556750"/>
                <a:ext cx="1692220" cy="1676566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3563" extrusionOk="0">
                    <a:moveTo>
                      <a:pt x="17525" y="22580"/>
                    </a:moveTo>
                    <a:cubicBezTo>
                      <a:pt x="19555" y="21166"/>
                      <a:pt x="21480" y="19445"/>
                      <a:pt x="22454" y="17170"/>
                    </a:cubicBezTo>
                    <a:cubicBezTo>
                      <a:pt x="23782" y="14065"/>
                      <a:pt x="23131" y="10490"/>
                      <a:pt x="22459" y="7156"/>
                    </a:cubicBezTo>
                    <a:cubicBezTo>
                      <a:pt x="21031" y="9064"/>
                      <a:pt x="20702" y="11553"/>
                      <a:pt x="20319" y="13913"/>
                    </a:cubicBezTo>
                    <a:cubicBezTo>
                      <a:pt x="19939" y="16275"/>
                      <a:pt x="19382" y="18773"/>
                      <a:pt x="17662" y="20424"/>
                    </a:cubicBezTo>
                    <a:cubicBezTo>
                      <a:pt x="18198" y="18373"/>
                      <a:pt x="17324" y="16231"/>
                      <a:pt x="17060" y="14117"/>
                    </a:cubicBezTo>
                    <a:cubicBezTo>
                      <a:pt x="16489" y="9544"/>
                      <a:pt x="18783" y="5187"/>
                      <a:pt x="19623" y="673"/>
                    </a:cubicBezTo>
                    <a:cubicBezTo>
                      <a:pt x="19665" y="444"/>
                      <a:pt x="19661" y="137"/>
                      <a:pt x="19439" y="60"/>
                    </a:cubicBezTo>
                    <a:cubicBezTo>
                      <a:pt x="19268" y="1"/>
                      <a:pt x="19097" y="133"/>
                      <a:pt x="18968" y="259"/>
                    </a:cubicBezTo>
                    <a:cubicBezTo>
                      <a:pt x="17668" y="1511"/>
                      <a:pt x="16423" y="2818"/>
                      <a:pt x="15233" y="4178"/>
                    </a:cubicBezTo>
                    <a:cubicBezTo>
                      <a:pt x="14388" y="5142"/>
                      <a:pt x="13552" y="6170"/>
                      <a:pt x="13190" y="7402"/>
                    </a:cubicBezTo>
                    <a:cubicBezTo>
                      <a:pt x="12590" y="9441"/>
                      <a:pt x="13387" y="11633"/>
                      <a:pt x="14348" y="13552"/>
                    </a:cubicBezTo>
                    <a:cubicBezTo>
                      <a:pt x="15308" y="15470"/>
                      <a:pt x="16465" y="17380"/>
                      <a:pt x="16640" y="19508"/>
                    </a:cubicBezTo>
                    <a:cubicBezTo>
                      <a:pt x="14402" y="17184"/>
                      <a:pt x="13623" y="13529"/>
                      <a:pt x="10867" y="11855"/>
                    </a:cubicBezTo>
                    <a:cubicBezTo>
                      <a:pt x="9394" y="10958"/>
                      <a:pt x="7597" y="10804"/>
                      <a:pt x="5881" y="10823"/>
                    </a:cubicBezTo>
                    <a:cubicBezTo>
                      <a:pt x="3904" y="10846"/>
                      <a:pt x="1933" y="11070"/>
                      <a:pt x="1" y="11490"/>
                    </a:cubicBezTo>
                    <a:lnTo>
                      <a:pt x="7568" y="13891"/>
                    </a:lnTo>
                    <a:cubicBezTo>
                      <a:pt x="9305" y="14442"/>
                      <a:pt x="11096" y="15023"/>
                      <a:pt x="12466" y="16230"/>
                    </a:cubicBezTo>
                    <a:cubicBezTo>
                      <a:pt x="13484" y="17125"/>
                      <a:pt x="14196" y="18307"/>
                      <a:pt x="14892" y="19466"/>
                    </a:cubicBezTo>
                    <a:cubicBezTo>
                      <a:pt x="15233" y="20035"/>
                      <a:pt x="15580" y="20618"/>
                      <a:pt x="15706" y="21267"/>
                    </a:cubicBezTo>
                    <a:cubicBezTo>
                      <a:pt x="15830" y="21915"/>
                      <a:pt x="15686" y="22653"/>
                      <a:pt x="15182" y="23071"/>
                    </a:cubicBezTo>
                    <a:lnTo>
                      <a:pt x="16257" y="23563"/>
                    </a:lnTo>
                    <a:cubicBezTo>
                      <a:pt x="16297" y="23374"/>
                      <a:pt x="16338" y="23188"/>
                      <a:pt x="16378" y="22999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5"/>
              <p:cNvSpPr/>
              <p:nvPr/>
            </p:nvSpPr>
            <p:spPr>
              <a:xfrm>
                <a:off x="8191654" y="3575179"/>
                <a:ext cx="435524" cy="945830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3293" extrusionOk="0">
                    <a:moveTo>
                      <a:pt x="6120" y="0"/>
                    </a:moveTo>
                    <a:cubicBezTo>
                      <a:pt x="5212" y="939"/>
                      <a:pt x="4324" y="1894"/>
                      <a:pt x="3455" y="2866"/>
                    </a:cubicBezTo>
                    <a:cubicBezTo>
                      <a:pt x="3022" y="3355"/>
                      <a:pt x="2589" y="3842"/>
                      <a:pt x="2170" y="4341"/>
                    </a:cubicBezTo>
                    <a:cubicBezTo>
                      <a:pt x="1753" y="4839"/>
                      <a:pt x="1351" y="5349"/>
                      <a:pt x="1025" y="5902"/>
                    </a:cubicBezTo>
                    <a:cubicBezTo>
                      <a:pt x="697" y="6454"/>
                      <a:pt x="447" y="7051"/>
                      <a:pt x="335" y="7681"/>
                    </a:cubicBezTo>
                    <a:cubicBezTo>
                      <a:pt x="217" y="8307"/>
                      <a:pt x="217" y="8957"/>
                      <a:pt x="306" y="9596"/>
                    </a:cubicBezTo>
                    <a:cubicBezTo>
                      <a:pt x="398" y="10236"/>
                      <a:pt x="553" y="10868"/>
                      <a:pt x="768" y="11479"/>
                    </a:cubicBezTo>
                    <a:cubicBezTo>
                      <a:pt x="974" y="12097"/>
                      <a:pt x="1232" y="12696"/>
                      <a:pt x="1500" y="13293"/>
                    </a:cubicBezTo>
                    <a:cubicBezTo>
                      <a:pt x="880" y="12148"/>
                      <a:pt x="334" y="10933"/>
                      <a:pt x="119" y="9624"/>
                    </a:cubicBezTo>
                    <a:cubicBezTo>
                      <a:pt x="4" y="8967"/>
                      <a:pt x="0" y="8297"/>
                      <a:pt x="110" y="7639"/>
                    </a:cubicBezTo>
                    <a:cubicBezTo>
                      <a:pt x="218" y="6979"/>
                      <a:pt x="480" y="6349"/>
                      <a:pt x="817" y="5780"/>
                    </a:cubicBezTo>
                    <a:cubicBezTo>
                      <a:pt x="1157" y="5209"/>
                      <a:pt x="1568" y="4689"/>
                      <a:pt x="1995" y="4193"/>
                    </a:cubicBezTo>
                    <a:cubicBezTo>
                      <a:pt x="2426" y="3699"/>
                      <a:pt x="2865" y="3214"/>
                      <a:pt x="3315" y="2739"/>
                    </a:cubicBezTo>
                    <a:cubicBezTo>
                      <a:pt x="4210" y="1786"/>
                      <a:pt x="5146" y="873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0" name="Google Shape;600;p25"/>
            <p:cNvSpPr/>
            <p:nvPr/>
          </p:nvSpPr>
          <p:spPr>
            <a:xfrm>
              <a:off x="7277494" y="4321711"/>
              <a:ext cx="773214" cy="78481"/>
            </a:xfrm>
            <a:custGeom>
              <a:avLst/>
              <a:gdLst/>
              <a:ahLst/>
              <a:cxnLst/>
              <a:rect l="l" t="t" r="r" b="b"/>
              <a:pathLst>
                <a:path w="10867" h="1103" extrusionOk="0">
                  <a:moveTo>
                    <a:pt x="10867" y="1102"/>
                  </a:moveTo>
                  <a:cubicBezTo>
                    <a:pt x="10062" y="645"/>
                    <a:pt x="9163" y="387"/>
                    <a:pt x="8254" y="258"/>
                  </a:cubicBezTo>
                  <a:cubicBezTo>
                    <a:pt x="7346" y="128"/>
                    <a:pt x="6419" y="111"/>
                    <a:pt x="5497" y="139"/>
                  </a:cubicBezTo>
                  <a:cubicBezTo>
                    <a:pt x="4576" y="158"/>
                    <a:pt x="3656" y="224"/>
                    <a:pt x="2738" y="326"/>
                  </a:cubicBezTo>
                  <a:cubicBezTo>
                    <a:pt x="2280" y="374"/>
                    <a:pt x="1823" y="434"/>
                    <a:pt x="1366" y="505"/>
                  </a:cubicBezTo>
                  <a:cubicBezTo>
                    <a:pt x="910" y="573"/>
                    <a:pt x="454" y="654"/>
                    <a:pt x="1" y="739"/>
                  </a:cubicBezTo>
                  <a:cubicBezTo>
                    <a:pt x="449" y="628"/>
                    <a:pt x="901" y="533"/>
                    <a:pt x="1357" y="448"/>
                  </a:cubicBezTo>
                  <a:cubicBezTo>
                    <a:pt x="1811" y="364"/>
                    <a:pt x="2268" y="292"/>
                    <a:pt x="2727" y="233"/>
                  </a:cubicBezTo>
                  <a:cubicBezTo>
                    <a:pt x="3645" y="113"/>
                    <a:pt x="4569" y="46"/>
                    <a:pt x="5494" y="18"/>
                  </a:cubicBezTo>
                  <a:cubicBezTo>
                    <a:pt x="6419" y="1"/>
                    <a:pt x="7351" y="15"/>
                    <a:pt x="8268" y="165"/>
                  </a:cubicBezTo>
                  <a:cubicBezTo>
                    <a:pt x="8727" y="238"/>
                    <a:pt x="9177" y="352"/>
                    <a:pt x="9617" y="500"/>
                  </a:cubicBezTo>
                  <a:cubicBezTo>
                    <a:pt x="10055" y="656"/>
                    <a:pt x="10478" y="851"/>
                    <a:pt x="10867" y="1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 hasCustomPrompt="1"/>
          </p:nvPr>
        </p:nvSpPr>
        <p:spPr>
          <a:xfrm>
            <a:off x="4723650" y="1210825"/>
            <a:ext cx="1991100" cy="137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9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 flipH="1">
            <a:off x="4723650" y="2583476"/>
            <a:ext cx="34545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 flipH="1">
            <a:off x="4723700" y="3457984"/>
            <a:ext cx="2687700" cy="55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00100" y="1982875"/>
            <a:ext cx="3647100" cy="248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00100" y="597450"/>
            <a:ext cx="45822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2"/>
          </p:nvPr>
        </p:nvSpPr>
        <p:spPr>
          <a:xfrm flipH="1">
            <a:off x="800050" y="1307800"/>
            <a:ext cx="4582200" cy="50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09475" y="597450"/>
            <a:ext cx="43080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445075" y="1821750"/>
            <a:ext cx="3672300" cy="50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4445077" y="1428425"/>
            <a:ext cx="3672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 hasCustomPrompt="1"/>
          </p:nvPr>
        </p:nvSpPr>
        <p:spPr>
          <a:xfrm>
            <a:off x="3885675" y="1385525"/>
            <a:ext cx="559500" cy="94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445075" y="2932125"/>
            <a:ext cx="3672300" cy="50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5"/>
          </p:nvPr>
        </p:nvSpPr>
        <p:spPr>
          <a:xfrm>
            <a:off x="4445077" y="2538800"/>
            <a:ext cx="3672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6" hasCustomPrompt="1"/>
          </p:nvPr>
        </p:nvSpPr>
        <p:spPr>
          <a:xfrm>
            <a:off x="3885675" y="2495900"/>
            <a:ext cx="559500" cy="94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7"/>
          </p:nvPr>
        </p:nvSpPr>
        <p:spPr>
          <a:xfrm>
            <a:off x="4445075" y="4042500"/>
            <a:ext cx="3672300" cy="50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8"/>
          </p:nvPr>
        </p:nvSpPr>
        <p:spPr>
          <a:xfrm>
            <a:off x="4445077" y="3649175"/>
            <a:ext cx="3672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9" hasCustomPrompt="1"/>
          </p:nvPr>
        </p:nvSpPr>
        <p:spPr>
          <a:xfrm>
            <a:off x="3885675" y="3606275"/>
            <a:ext cx="559500" cy="94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2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00100" y="597450"/>
            <a:ext cx="75438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800100" y="597450"/>
            <a:ext cx="39531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93094" y="2412000"/>
            <a:ext cx="765300" cy="53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1563495" y="2621017"/>
            <a:ext cx="24999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3"/>
          </p:nvPr>
        </p:nvSpPr>
        <p:spPr>
          <a:xfrm>
            <a:off x="1563494" y="2227700"/>
            <a:ext cx="2499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793094" y="3677004"/>
            <a:ext cx="765300" cy="53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5"/>
          </p:nvPr>
        </p:nvSpPr>
        <p:spPr>
          <a:xfrm>
            <a:off x="1563495" y="3886027"/>
            <a:ext cx="24999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1563494" y="3492710"/>
            <a:ext cx="2499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799800" y="1147000"/>
            <a:ext cx="765300" cy="53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5570201" y="1356017"/>
            <a:ext cx="24999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5570200" y="962700"/>
            <a:ext cx="2499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99800" y="3677003"/>
            <a:ext cx="765300" cy="53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4"/>
          </p:nvPr>
        </p:nvSpPr>
        <p:spPr>
          <a:xfrm>
            <a:off x="5570201" y="3886027"/>
            <a:ext cx="24999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570200" y="3492710"/>
            <a:ext cx="2499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4799800" y="2412000"/>
            <a:ext cx="765300" cy="53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7"/>
          </p:nvPr>
        </p:nvSpPr>
        <p:spPr>
          <a:xfrm>
            <a:off x="5570201" y="2621017"/>
            <a:ext cx="24999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8"/>
          </p:nvPr>
        </p:nvSpPr>
        <p:spPr>
          <a:xfrm>
            <a:off x="5570200" y="2227700"/>
            <a:ext cx="2499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 flipH="1">
            <a:off x="4572000" y="3508825"/>
            <a:ext cx="3771900" cy="324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subTitle" idx="1"/>
          </p:nvPr>
        </p:nvSpPr>
        <p:spPr>
          <a:xfrm flipH="1">
            <a:off x="4572000" y="1310375"/>
            <a:ext cx="3771900" cy="1989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>
            <a:off x="589148" y="849537"/>
            <a:ext cx="1064119" cy="2189361"/>
            <a:chOff x="482775" y="1085975"/>
            <a:chExt cx="1152891" cy="2372005"/>
          </a:xfrm>
        </p:grpSpPr>
        <p:sp>
          <p:nvSpPr>
            <p:cNvPr id="179" name="Google Shape;179;p14"/>
            <p:cNvSpPr/>
            <p:nvPr/>
          </p:nvSpPr>
          <p:spPr>
            <a:xfrm>
              <a:off x="482775" y="1094600"/>
              <a:ext cx="215110" cy="2363380"/>
            </a:xfrm>
            <a:custGeom>
              <a:avLst/>
              <a:gdLst/>
              <a:ahLst/>
              <a:cxnLst/>
              <a:rect l="l" t="t" r="r" b="b"/>
              <a:pathLst>
                <a:path w="6317" h="69404" extrusionOk="0">
                  <a:moveTo>
                    <a:pt x="6317" y="69404"/>
                  </a:moveTo>
                  <a:lnTo>
                    <a:pt x="1" y="63282"/>
                  </a:lnTo>
                  <a:lnTo>
                    <a:pt x="1" y="1"/>
                  </a:lnTo>
                  <a:lnTo>
                    <a:pt x="6317" y="56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flipH="1">
              <a:off x="697836" y="1267475"/>
              <a:ext cx="924866" cy="2170643"/>
            </a:xfrm>
            <a:custGeom>
              <a:avLst/>
              <a:gdLst/>
              <a:ahLst/>
              <a:cxnLst/>
              <a:rect l="l" t="t" r="r" b="b"/>
              <a:pathLst>
                <a:path w="27160" h="63744" extrusionOk="0">
                  <a:moveTo>
                    <a:pt x="1" y="1"/>
                  </a:moveTo>
                  <a:lnTo>
                    <a:pt x="27160" y="1"/>
                  </a:lnTo>
                  <a:lnTo>
                    <a:pt x="27160" y="63744"/>
                  </a:lnTo>
                  <a:lnTo>
                    <a:pt x="1" y="6374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08670" y="1392372"/>
              <a:ext cx="739586" cy="1919165"/>
            </a:xfrm>
            <a:custGeom>
              <a:avLst/>
              <a:gdLst/>
              <a:ahLst/>
              <a:cxnLst/>
              <a:rect l="l" t="t" r="r" b="b"/>
              <a:pathLst>
                <a:path w="21719" h="56359" extrusionOk="0">
                  <a:moveTo>
                    <a:pt x="1" y="1"/>
                  </a:moveTo>
                  <a:lnTo>
                    <a:pt x="21718" y="1"/>
                  </a:lnTo>
                  <a:lnTo>
                    <a:pt x="21718" y="56359"/>
                  </a:lnTo>
                  <a:lnTo>
                    <a:pt x="1" y="563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808670" y="2588462"/>
              <a:ext cx="739586" cy="158038"/>
            </a:xfrm>
            <a:custGeom>
              <a:avLst/>
              <a:gdLst/>
              <a:ahLst/>
              <a:cxnLst/>
              <a:rect l="l" t="t" r="r" b="b"/>
              <a:pathLst>
                <a:path w="21719" h="4641" extrusionOk="0">
                  <a:moveTo>
                    <a:pt x="1" y="1"/>
                  </a:moveTo>
                  <a:lnTo>
                    <a:pt x="21718" y="1"/>
                  </a:lnTo>
                  <a:lnTo>
                    <a:pt x="21718" y="4640"/>
                  </a:lnTo>
                  <a:lnTo>
                    <a:pt x="1" y="4640"/>
                  </a:lnTo>
                  <a:close/>
                </a:path>
              </a:pathLst>
            </a:custGeom>
            <a:solidFill>
              <a:srgbClr val="4D0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808670" y="1995405"/>
              <a:ext cx="739586" cy="158004"/>
            </a:xfrm>
            <a:custGeom>
              <a:avLst/>
              <a:gdLst/>
              <a:ahLst/>
              <a:cxnLst/>
              <a:rect l="l" t="t" r="r" b="b"/>
              <a:pathLst>
                <a:path w="21719" h="4640" extrusionOk="0">
                  <a:moveTo>
                    <a:pt x="1" y="0"/>
                  </a:moveTo>
                  <a:lnTo>
                    <a:pt x="21718" y="0"/>
                  </a:lnTo>
                  <a:lnTo>
                    <a:pt x="21718" y="4640"/>
                  </a:lnTo>
                  <a:lnTo>
                    <a:pt x="1" y="4640"/>
                  </a:lnTo>
                  <a:close/>
                </a:path>
              </a:pathLst>
            </a:custGeom>
            <a:solidFill>
              <a:srgbClr val="4D0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1055193" y="2825862"/>
              <a:ext cx="193588" cy="485589"/>
            </a:xfrm>
            <a:custGeom>
              <a:avLst/>
              <a:gdLst/>
              <a:ahLst/>
              <a:cxnLst/>
              <a:rect l="l" t="t" r="r" b="b"/>
              <a:pathLst>
                <a:path w="5685" h="14260" extrusionOk="0">
                  <a:moveTo>
                    <a:pt x="0" y="0"/>
                  </a:moveTo>
                  <a:lnTo>
                    <a:pt x="5684" y="0"/>
                  </a:lnTo>
                  <a:lnTo>
                    <a:pt x="5684" y="14260"/>
                  </a:lnTo>
                  <a:lnTo>
                    <a:pt x="0" y="1426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244581" y="2825862"/>
              <a:ext cx="137368" cy="485589"/>
            </a:xfrm>
            <a:custGeom>
              <a:avLst/>
              <a:gdLst/>
              <a:ahLst/>
              <a:cxnLst/>
              <a:rect l="l" t="t" r="r" b="b"/>
              <a:pathLst>
                <a:path w="4034" h="14260" extrusionOk="0">
                  <a:moveTo>
                    <a:pt x="1" y="0"/>
                  </a:moveTo>
                  <a:lnTo>
                    <a:pt x="4034" y="0"/>
                  </a:lnTo>
                  <a:lnTo>
                    <a:pt x="4034" y="14260"/>
                  </a:lnTo>
                  <a:lnTo>
                    <a:pt x="1" y="1426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823584" y="2875473"/>
              <a:ext cx="232476" cy="435157"/>
            </a:xfrm>
            <a:custGeom>
              <a:avLst/>
              <a:gdLst/>
              <a:ahLst/>
              <a:cxnLst/>
              <a:rect l="l" t="t" r="r" b="b"/>
              <a:pathLst>
                <a:path w="6827" h="12779" extrusionOk="0">
                  <a:moveTo>
                    <a:pt x="3620" y="1"/>
                  </a:moveTo>
                  <a:lnTo>
                    <a:pt x="6826" y="997"/>
                  </a:lnTo>
                  <a:lnTo>
                    <a:pt x="3207" y="12779"/>
                  </a:lnTo>
                  <a:lnTo>
                    <a:pt x="0" y="117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823584" y="2876325"/>
              <a:ext cx="148094" cy="407847"/>
            </a:xfrm>
            <a:custGeom>
              <a:avLst/>
              <a:gdLst/>
              <a:ahLst/>
              <a:cxnLst/>
              <a:rect l="l" t="t" r="r" b="b"/>
              <a:pathLst>
                <a:path w="4349" h="11977" extrusionOk="0">
                  <a:moveTo>
                    <a:pt x="4349" y="195"/>
                  </a:moveTo>
                  <a:lnTo>
                    <a:pt x="3620" y="0"/>
                  </a:lnTo>
                  <a:lnTo>
                    <a:pt x="0" y="11782"/>
                  </a:lnTo>
                  <a:lnTo>
                    <a:pt x="729" y="119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907109" y="2903599"/>
              <a:ext cx="148128" cy="407847"/>
            </a:xfrm>
            <a:custGeom>
              <a:avLst/>
              <a:gdLst/>
              <a:ahLst/>
              <a:cxnLst/>
              <a:rect l="l" t="t" r="r" b="b"/>
              <a:pathLst>
                <a:path w="4350" h="11977" extrusionOk="0">
                  <a:moveTo>
                    <a:pt x="4349" y="195"/>
                  </a:moveTo>
                  <a:lnTo>
                    <a:pt x="3620" y="1"/>
                  </a:lnTo>
                  <a:lnTo>
                    <a:pt x="1" y="11783"/>
                  </a:lnTo>
                  <a:lnTo>
                    <a:pt x="730" y="119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1073376" y="3029347"/>
              <a:ext cx="143974" cy="49649"/>
            </a:xfrm>
            <a:custGeom>
              <a:avLst/>
              <a:gdLst/>
              <a:ahLst/>
              <a:cxnLst/>
              <a:rect l="l" t="t" r="r" b="b"/>
              <a:pathLst>
                <a:path w="4228" h="1458" extrusionOk="0">
                  <a:moveTo>
                    <a:pt x="0" y="0"/>
                  </a:moveTo>
                  <a:lnTo>
                    <a:pt x="4227" y="0"/>
                  </a:lnTo>
                  <a:lnTo>
                    <a:pt x="4227" y="1458"/>
                  </a:lnTo>
                  <a:lnTo>
                    <a:pt x="0" y="14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1263615" y="3029347"/>
              <a:ext cx="93508" cy="49649"/>
            </a:xfrm>
            <a:custGeom>
              <a:avLst/>
              <a:gdLst/>
              <a:ahLst/>
              <a:cxnLst/>
              <a:rect l="l" t="t" r="r" b="b"/>
              <a:pathLst>
                <a:path w="2746" h="1458" extrusionOk="0">
                  <a:moveTo>
                    <a:pt x="1" y="0"/>
                  </a:moveTo>
                  <a:lnTo>
                    <a:pt x="2746" y="0"/>
                  </a:lnTo>
                  <a:lnTo>
                    <a:pt x="2746" y="1458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1055193" y="2884599"/>
              <a:ext cx="189434" cy="34"/>
            </a:xfrm>
            <a:custGeom>
              <a:avLst/>
              <a:gdLst/>
              <a:ahLst/>
              <a:cxnLst/>
              <a:rect l="l" t="t" r="r" b="b"/>
              <a:pathLst>
                <a:path w="5563" h="1" fill="none" extrusionOk="0">
                  <a:moveTo>
                    <a:pt x="0" y="0"/>
                  </a:moveTo>
                  <a:lnTo>
                    <a:pt x="5563" y="0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1055193" y="3275839"/>
              <a:ext cx="189434" cy="34"/>
            </a:xfrm>
            <a:custGeom>
              <a:avLst/>
              <a:gdLst/>
              <a:ahLst/>
              <a:cxnLst/>
              <a:rect l="l" t="t" r="r" b="b"/>
              <a:pathLst>
                <a:path w="5563" h="1" fill="none" extrusionOk="0">
                  <a:moveTo>
                    <a:pt x="0" y="0"/>
                  </a:moveTo>
                  <a:lnTo>
                    <a:pt x="5563" y="0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1244581" y="3239439"/>
              <a:ext cx="137368" cy="34"/>
            </a:xfrm>
            <a:custGeom>
              <a:avLst/>
              <a:gdLst/>
              <a:ahLst/>
              <a:cxnLst/>
              <a:rect l="l" t="t" r="r" b="b"/>
              <a:pathLst>
                <a:path w="4034" h="1" fill="none" extrusionOk="0">
                  <a:moveTo>
                    <a:pt x="1" y="1"/>
                  </a:moveTo>
                  <a:lnTo>
                    <a:pt x="4034" y="1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1244581" y="2937513"/>
              <a:ext cx="137368" cy="34"/>
            </a:xfrm>
            <a:custGeom>
              <a:avLst/>
              <a:gdLst/>
              <a:ahLst/>
              <a:cxnLst/>
              <a:rect l="l" t="t" r="r" b="b"/>
              <a:pathLst>
                <a:path w="4034" h="1" fill="none" extrusionOk="0">
                  <a:moveTo>
                    <a:pt x="1" y="1"/>
                  </a:moveTo>
                  <a:lnTo>
                    <a:pt x="4034" y="1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012154" y="2191434"/>
              <a:ext cx="194440" cy="397086"/>
            </a:xfrm>
            <a:custGeom>
              <a:avLst/>
              <a:gdLst/>
              <a:ahLst/>
              <a:cxnLst/>
              <a:rect l="l" t="t" r="r" b="b"/>
              <a:pathLst>
                <a:path w="5710" h="11661" extrusionOk="0">
                  <a:moveTo>
                    <a:pt x="1" y="0"/>
                  </a:moveTo>
                  <a:lnTo>
                    <a:pt x="5710" y="0"/>
                  </a:lnTo>
                  <a:lnTo>
                    <a:pt x="5710" y="11661"/>
                  </a:lnTo>
                  <a:lnTo>
                    <a:pt x="1" y="1166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202426" y="2191434"/>
              <a:ext cx="136516" cy="397086"/>
            </a:xfrm>
            <a:custGeom>
              <a:avLst/>
              <a:gdLst/>
              <a:ahLst/>
              <a:cxnLst/>
              <a:rect l="l" t="t" r="r" b="b"/>
              <a:pathLst>
                <a:path w="4009" h="11661" extrusionOk="0">
                  <a:moveTo>
                    <a:pt x="0" y="0"/>
                  </a:moveTo>
                  <a:lnTo>
                    <a:pt x="4008" y="0"/>
                  </a:lnTo>
                  <a:lnTo>
                    <a:pt x="4008" y="11661"/>
                  </a:lnTo>
                  <a:lnTo>
                    <a:pt x="0" y="1166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338900" y="2232771"/>
              <a:ext cx="233294" cy="355746"/>
            </a:xfrm>
            <a:custGeom>
              <a:avLst/>
              <a:gdLst/>
              <a:ahLst/>
              <a:cxnLst/>
              <a:rect l="l" t="t" r="r" b="b"/>
              <a:pathLst>
                <a:path w="6851" h="10447" extrusionOk="0">
                  <a:moveTo>
                    <a:pt x="0" y="827"/>
                  </a:moveTo>
                  <a:lnTo>
                    <a:pt x="3231" y="1"/>
                  </a:lnTo>
                  <a:lnTo>
                    <a:pt x="6851" y="9621"/>
                  </a:lnTo>
                  <a:lnTo>
                    <a:pt x="3644" y="104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424093" y="2232771"/>
              <a:ext cx="148094" cy="333408"/>
            </a:xfrm>
            <a:custGeom>
              <a:avLst/>
              <a:gdLst/>
              <a:ahLst/>
              <a:cxnLst/>
              <a:rect l="l" t="t" r="r" b="b"/>
              <a:pathLst>
                <a:path w="4349" h="9791" extrusionOk="0">
                  <a:moveTo>
                    <a:pt x="0" y="171"/>
                  </a:moveTo>
                  <a:lnTo>
                    <a:pt x="729" y="1"/>
                  </a:lnTo>
                  <a:lnTo>
                    <a:pt x="4349" y="9621"/>
                  </a:lnTo>
                  <a:lnTo>
                    <a:pt x="3620" y="97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1340534" y="2255108"/>
              <a:ext cx="148128" cy="333408"/>
            </a:xfrm>
            <a:custGeom>
              <a:avLst/>
              <a:gdLst/>
              <a:ahLst/>
              <a:cxnLst/>
              <a:rect l="l" t="t" r="r" b="b"/>
              <a:pathLst>
                <a:path w="4350" h="9791" extrusionOk="0">
                  <a:moveTo>
                    <a:pt x="1" y="171"/>
                  </a:moveTo>
                  <a:lnTo>
                    <a:pt x="730" y="1"/>
                  </a:lnTo>
                  <a:lnTo>
                    <a:pt x="4349" y="9621"/>
                  </a:lnTo>
                  <a:lnTo>
                    <a:pt x="3620" y="97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030371" y="2358519"/>
              <a:ext cx="143974" cy="39739"/>
            </a:xfrm>
            <a:custGeom>
              <a:avLst/>
              <a:gdLst/>
              <a:ahLst/>
              <a:cxnLst/>
              <a:rect l="l" t="t" r="r" b="b"/>
              <a:pathLst>
                <a:path w="4228" h="1167" extrusionOk="0">
                  <a:moveTo>
                    <a:pt x="0" y="0"/>
                  </a:moveTo>
                  <a:lnTo>
                    <a:pt x="4227" y="0"/>
                  </a:lnTo>
                  <a:lnTo>
                    <a:pt x="4227" y="1166"/>
                  </a:lnTo>
                  <a:lnTo>
                    <a:pt x="0" y="1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1220609" y="2358519"/>
              <a:ext cx="94325" cy="39739"/>
            </a:xfrm>
            <a:custGeom>
              <a:avLst/>
              <a:gdLst/>
              <a:ahLst/>
              <a:cxnLst/>
              <a:rect l="l" t="t" r="r" b="b"/>
              <a:pathLst>
                <a:path w="2770" h="1167" extrusionOk="0">
                  <a:moveTo>
                    <a:pt x="1" y="0"/>
                  </a:moveTo>
                  <a:lnTo>
                    <a:pt x="2770" y="0"/>
                  </a:lnTo>
                  <a:lnTo>
                    <a:pt x="2770" y="1166"/>
                  </a:lnTo>
                  <a:lnTo>
                    <a:pt x="1" y="1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1012154" y="2240228"/>
              <a:ext cx="190319" cy="34"/>
            </a:xfrm>
            <a:custGeom>
              <a:avLst/>
              <a:gdLst/>
              <a:ahLst/>
              <a:cxnLst/>
              <a:rect l="l" t="t" r="r" b="b"/>
              <a:pathLst>
                <a:path w="5589" h="1" fill="none" extrusionOk="0">
                  <a:moveTo>
                    <a:pt x="1" y="1"/>
                  </a:moveTo>
                  <a:lnTo>
                    <a:pt x="5588" y="1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933600" y="2559519"/>
              <a:ext cx="189434" cy="34"/>
            </a:xfrm>
            <a:custGeom>
              <a:avLst/>
              <a:gdLst/>
              <a:ahLst/>
              <a:cxnLst/>
              <a:rect l="l" t="t" r="r" b="b"/>
              <a:pathLst>
                <a:path w="5563" h="1" fill="none" extrusionOk="0">
                  <a:moveTo>
                    <a:pt x="0" y="0"/>
                  </a:moveTo>
                  <a:lnTo>
                    <a:pt x="5563" y="0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202426" y="2529725"/>
              <a:ext cx="136516" cy="34"/>
            </a:xfrm>
            <a:custGeom>
              <a:avLst/>
              <a:gdLst/>
              <a:ahLst/>
              <a:cxnLst/>
              <a:rect l="l" t="t" r="r" b="b"/>
              <a:pathLst>
                <a:path w="4009" h="1" fill="none" extrusionOk="0">
                  <a:moveTo>
                    <a:pt x="0" y="1"/>
                  </a:moveTo>
                  <a:lnTo>
                    <a:pt x="4008" y="1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202426" y="2283234"/>
              <a:ext cx="136516" cy="34"/>
            </a:xfrm>
            <a:custGeom>
              <a:avLst/>
              <a:gdLst/>
              <a:ahLst/>
              <a:cxnLst/>
              <a:rect l="l" t="t" r="r" b="b"/>
              <a:pathLst>
                <a:path w="4009" h="1" fill="none" extrusionOk="0">
                  <a:moveTo>
                    <a:pt x="0" y="1"/>
                  </a:moveTo>
                  <a:lnTo>
                    <a:pt x="4008" y="1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864921" y="2191434"/>
              <a:ext cx="137368" cy="397086"/>
            </a:xfrm>
            <a:custGeom>
              <a:avLst/>
              <a:gdLst/>
              <a:ahLst/>
              <a:cxnLst/>
              <a:rect l="l" t="t" r="r" b="b"/>
              <a:pathLst>
                <a:path w="4034" h="11661" extrusionOk="0">
                  <a:moveTo>
                    <a:pt x="1" y="0"/>
                  </a:moveTo>
                  <a:lnTo>
                    <a:pt x="4033" y="0"/>
                  </a:lnTo>
                  <a:lnTo>
                    <a:pt x="4033" y="11661"/>
                  </a:lnTo>
                  <a:lnTo>
                    <a:pt x="1" y="1166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883138" y="2358519"/>
              <a:ext cx="94325" cy="39739"/>
            </a:xfrm>
            <a:custGeom>
              <a:avLst/>
              <a:gdLst/>
              <a:ahLst/>
              <a:cxnLst/>
              <a:rect l="l" t="t" r="r" b="b"/>
              <a:pathLst>
                <a:path w="2770" h="1167" extrusionOk="0">
                  <a:moveTo>
                    <a:pt x="0" y="0"/>
                  </a:moveTo>
                  <a:lnTo>
                    <a:pt x="2770" y="0"/>
                  </a:lnTo>
                  <a:lnTo>
                    <a:pt x="2770" y="1166"/>
                  </a:lnTo>
                  <a:lnTo>
                    <a:pt x="0" y="1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864921" y="2529725"/>
              <a:ext cx="137368" cy="34"/>
            </a:xfrm>
            <a:custGeom>
              <a:avLst/>
              <a:gdLst/>
              <a:ahLst/>
              <a:cxnLst/>
              <a:rect l="l" t="t" r="r" b="b"/>
              <a:pathLst>
                <a:path w="4034" h="1" fill="none" extrusionOk="0">
                  <a:moveTo>
                    <a:pt x="1" y="1"/>
                  </a:moveTo>
                  <a:lnTo>
                    <a:pt x="4033" y="1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864921" y="2283234"/>
              <a:ext cx="137368" cy="34"/>
            </a:xfrm>
            <a:custGeom>
              <a:avLst/>
              <a:gdLst/>
              <a:ahLst/>
              <a:cxnLst/>
              <a:rect l="l" t="t" r="r" b="b"/>
              <a:pathLst>
                <a:path w="4034" h="1" fill="none" extrusionOk="0">
                  <a:moveTo>
                    <a:pt x="1" y="1"/>
                  </a:moveTo>
                  <a:lnTo>
                    <a:pt x="4033" y="1"/>
                  </a:lnTo>
                </a:path>
              </a:pathLst>
            </a:custGeom>
            <a:noFill/>
            <a:ln w="54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990668" y="1664537"/>
              <a:ext cx="526145" cy="194406"/>
            </a:xfrm>
            <a:custGeom>
              <a:avLst/>
              <a:gdLst/>
              <a:ahLst/>
              <a:cxnLst/>
              <a:rect l="l" t="t" r="r" b="b"/>
              <a:pathLst>
                <a:path w="15451" h="5709" extrusionOk="0">
                  <a:moveTo>
                    <a:pt x="0" y="5709"/>
                  </a:moveTo>
                  <a:lnTo>
                    <a:pt x="0" y="0"/>
                  </a:lnTo>
                  <a:lnTo>
                    <a:pt x="15450" y="0"/>
                  </a:lnTo>
                  <a:lnTo>
                    <a:pt x="15450" y="570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 rot="10800000" flipH="1">
              <a:off x="880652" y="1532183"/>
              <a:ext cx="526145" cy="136516"/>
            </a:xfrm>
            <a:custGeom>
              <a:avLst/>
              <a:gdLst/>
              <a:ahLst/>
              <a:cxnLst/>
              <a:rect l="l" t="t" r="r" b="b"/>
              <a:pathLst>
                <a:path w="15451" h="4009" extrusionOk="0">
                  <a:moveTo>
                    <a:pt x="0" y="4009"/>
                  </a:moveTo>
                  <a:lnTo>
                    <a:pt x="0" y="0"/>
                  </a:lnTo>
                  <a:lnTo>
                    <a:pt x="15450" y="0"/>
                  </a:lnTo>
                  <a:lnTo>
                    <a:pt x="15450" y="400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211518" y="1696783"/>
              <a:ext cx="52952" cy="143974"/>
            </a:xfrm>
            <a:custGeom>
              <a:avLst/>
              <a:gdLst/>
              <a:ahLst/>
              <a:cxnLst/>
              <a:rect l="l" t="t" r="r" b="b"/>
              <a:pathLst>
                <a:path w="1555" h="4228" extrusionOk="0">
                  <a:moveTo>
                    <a:pt x="0" y="4227"/>
                  </a:moveTo>
                  <a:lnTo>
                    <a:pt x="0" y="1"/>
                  </a:lnTo>
                  <a:lnTo>
                    <a:pt x="1555" y="1"/>
                  </a:lnTo>
                  <a:lnTo>
                    <a:pt x="1555" y="42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1101502" y="1556154"/>
              <a:ext cx="52986" cy="94359"/>
            </a:xfrm>
            <a:custGeom>
              <a:avLst/>
              <a:gdLst/>
              <a:ahLst/>
              <a:cxnLst/>
              <a:rect l="l" t="t" r="r" b="b"/>
              <a:pathLst>
                <a:path w="1556" h="2771" extrusionOk="0">
                  <a:moveTo>
                    <a:pt x="0" y="2770"/>
                  </a:moveTo>
                  <a:lnTo>
                    <a:pt x="0" y="1"/>
                  </a:lnTo>
                  <a:lnTo>
                    <a:pt x="1555" y="1"/>
                  </a:lnTo>
                  <a:lnTo>
                    <a:pt x="1555" y="27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1055193" y="1668657"/>
              <a:ext cx="34" cy="190285"/>
            </a:xfrm>
            <a:custGeom>
              <a:avLst/>
              <a:gdLst/>
              <a:ahLst/>
              <a:cxnLst/>
              <a:rect l="l" t="t" r="r" b="b"/>
              <a:pathLst>
                <a:path w="1" h="5588" fill="none" extrusionOk="0">
                  <a:moveTo>
                    <a:pt x="0" y="5588"/>
                  </a:moveTo>
                  <a:lnTo>
                    <a:pt x="0" y="1"/>
                  </a:lnTo>
                </a:path>
              </a:pathLst>
            </a:custGeom>
            <a:noFill/>
            <a:ln w="60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477859" y="1668657"/>
              <a:ext cx="34" cy="190285"/>
            </a:xfrm>
            <a:custGeom>
              <a:avLst/>
              <a:gdLst/>
              <a:ahLst/>
              <a:cxnLst/>
              <a:rect l="l" t="t" r="r" b="b"/>
              <a:pathLst>
                <a:path w="1" h="5588" fill="none" extrusionOk="0">
                  <a:moveTo>
                    <a:pt x="0" y="5588"/>
                  </a:moveTo>
                  <a:lnTo>
                    <a:pt x="0" y="1"/>
                  </a:lnTo>
                </a:path>
              </a:pathLst>
            </a:custGeom>
            <a:noFill/>
            <a:ln w="60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328140" y="1532183"/>
              <a:ext cx="34" cy="136516"/>
            </a:xfrm>
            <a:custGeom>
              <a:avLst/>
              <a:gdLst/>
              <a:ahLst/>
              <a:cxnLst/>
              <a:rect l="l" t="t" r="r" b="b"/>
              <a:pathLst>
                <a:path w="1" h="4009" fill="none" extrusionOk="0">
                  <a:moveTo>
                    <a:pt x="1" y="4009"/>
                  </a:moveTo>
                  <a:lnTo>
                    <a:pt x="1" y="0"/>
                  </a:lnTo>
                </a:path>
              </a:pathLst>
            </a:custGeom>
            <a:noFill/>
            <a:ln w="60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02245" y="1532183"/>
              <a:ext cx="34" cy="136516"/>
            </a:xfrm>
            <a:custGeom>
              <a:avLst/>
              <a:gdLst/>
              <a:ahLst/>
              <a:cxnLst/>
              <a:rect l="l" t="t" r="r" b="b"/>
              <a:pathLst>
                <a:path w="1" h="4009" fill="none" extrusionOk="0">
                  <a:moveTo>
                    <a:pt x="0" y="4009"/>
                  </a:moveTo>
                  <a:lnTo>
                    <a:pt x="0" y="0"/>
                  </a:lnTo>
                </a:path>
              </a:pathLst>
            </a:custGeom>
            <a:noFill/>
            <a:ln w="60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 rot="10800000" flipH="1">
              <a:off x="869892" y="1858897"/>
              <a:ext cx="525328" cy="136551"/>
            </a:xfrm>
            <a:custGeom>
              <a:avLst/>
              <a:gdLst/>
              <a:ahLst/>
              <a:cxnLst/>
              <a:rect l="l" t="t" r="r" b="b"/>
              <a:pathLst>
                <a:path w="15427" h="4010" extrusionOk="0">
                  <a:moveTo>
                    <a:pt x="1" y="4009"/>
                  </a:moveTo>
                  <a:lnTo>
                    <a:pt x="1" y="1"/>
                  </a:lnTo>
                  <a:lnTo>
                    <a:pt x="15426" y="1"/>
                  </a:lnTo>
                  <a:lnTo>
                    <a:pt x="15426" y="400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1090742" y="1882903"/>
              <a:ext cx="52986" cy="94325"/>
            </a:xfrm>
            <a:custGeom>
              <a:avLst/>
              <a:gdLst/>
              <a:ahLst/>
              <a:cxnLst/>
              <a:rect l="l" t="t" r="r" b="b"/>
              <a:pathLst>
                <a:path w="1556" h="2770" extrusionOk="0">
                  <a:moveTo>
                    <a:pt x="1" y="2770"/>
                  </a:moveTo>
                  <a:lnTo>
                    <a:pt x="1" y="0"/>
                  </a:lnTo>
                  <a:lnTo>
                    <a:pt x="1555" y="0"/>
                  </a:lnTo>
                  <a:lnTo>
                    <a:pt x="1555" y="27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1317380" y="1858897"/>
              <a:ext cx="34" cy="136551"/>
            </a:xfrm>
            <a:custGeom>
              <a:avLst/>
              <a:gdLst/>
              <a:ahLst/>
              <a:cxnLst/>
              <a:rect l="l" t="t" r="r" b="b"/>
              <a:pathLst>
                <a:path w="1" h="4010" fill="none" extrusionOk="0">
                  <a:moveTo>
                    <a:pt x="1" y="4009"/>
                  </a:moveTo>
                  <a:lnTo>
                    <a:pt x="1" y="1"/>
                  </a:lnTo>
                </a:path>
              </a:pathLst>
            </a:custGeom>
            <a:noFill/>
            <a:ln w="60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990668" y="1858897"/>
              <a:ext cx="34" cy="136551"/>
            </a:xfrm>
            <a:custGeom>
              <a:avLst/>
              <a:gdLst/>
              <a:ahLst/>
              <a:cxnLst/>
              <a:rect l="l" t="t" r="r" b="b"/>
              <a:pathLst>
                <a:path w="1" h="4010" fill="none" extrusionOk="0">
                  <a:moveTo>
                    <a:pt x="0" y="4009"/>
                  </a:moveTo>
                  <a:lnTo>
                    <a:pt x="0" y="1"/>
                  </a:lnTo>
                </a:path>
              </a:pathLst>
            </a:custGeom>
            <a:noFill/>
            <a:ln w="6075" cap="flat" cmpd="sng">
              <a:solidFill>
                <a:srgbClr val="4D0386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95725" y="1085975"/>
              <a:ext cx="1139941" cy="192771"/>
            </a:xfrm>
            <a:custGeom>
              <a:avLst/>
              <a:gdLst/>
              <a:ahLst/>
              <a:cxnLst/>
              <a:rect l="l" t="t" r="r" b="b"/>
              <a:pathLst>
                <a:path w="33476" h="5661" extrusionOk="0">
                  <a:moveTo>
                    <a:pt x="33476" y="5661"/>
                  </a:moveTo>
                  <a:lnTo>
                    <a:pt x="32674" y="5175"/>
                  </a:lnTo>
                  <a:lnTo>
                    <a:pt x="25143" y="1"/>
                  </a:lnTo>
                  <a:lnTo>
                    <a:pt x="1" y="1"/>
                  </a:lnTo>
                  <a:lnTo>
                    <a:pt x="6317" y="5661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622612" y="1267475"/>
              <a:ext cx="34" cy="2170643"/>
            </a:xfrm>
            <a:custGeom>
              <a:avLst/>
              <a:gdLst/>
              <a:ahLst/>
              <a:cxnLst/>
              <a:rect l="l" t="t" r="r" b="b"/>
              <a:pathLst>
                <a:path w="1" h="63744" fill="none" extrusionOk="0">
                  <a:moveTo>
                    <a:pt x="1" y="63744"/>
                  </a:moveTo>
                  <a:lnTo>
                    <a:pt x="1" y="1"/>
                  </a:lnTo>
                </a:path>
              </a:pathLst>
            </a:custGeom>
            <a:noFill/>
            <a:ln w="7900" cap="flat" cmpd="sng">
              <a:solidFill>
                <a:schemeClr val="dk2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 hasCustomPrompt="1"/>
          </p:nvPr>
        </p:nvSpPr>
        <p:spPr>
          <a:xfrm>
            <a:off x="2214975" y="1210825"/>
            <a:ext cx="1991100" cy="131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9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15"/>
          <p:cNvSpPr txBox="1">
            <a:spLocks noGrp="1"/>
          </p:cNvSpPr>
          <p:nvPr>
            <p:ph type="title" idx="2"/>
          </p:nvPr>
        </p:nvSpPr>
        <p:spPr>
          <a:xfrm flipH="1">
            <a:off x="751575" y="2583476"/>
            <a:ext cx="34545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1"/>
          </p:nvPr>
        </p:nvSpPr>
        <p:spPr>
          <a:xfrm flipH="1">
            <a:off x="1518375" y="3457984"/>
            <a:ext cx="2687700" cy="55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28" name="Google Shape;228;p15"/>
          <p:cNvGrpSpPr/>
          <p:nvPr/>
        </p:nvGrpSpPr>
        <p:grpSpPr>
          <a:xfrm>
            <a:off x="601287" y="310970"/>
            <a:ext cx="851990" cy="1990081"/>
            <a:chOff x="-983150" y="-314337"/>
            <a:chExt cx="1201848" cy="2807280"/>
          </a:xfrm>
        </p:grpSpPr>
        <p:sp>
          <p:nvSpPr>
            <p:cNvPr id="229" name="Google Shape;229;p15"/>
            <p:cNvSpPr/>
            <p:nvPr/>
          </p:nvSpPr>
          <p:spPr>
            <a:xfrm flipH="1">
              <a:off x="-983150" y="-314337"/>
              <a:ext cx="1196208" cy="2807280"/>
            </a:xfrm>
            <a:custGeom>
              <a:avLst/>
              <a:gdLst/>
              <a:ahLst/>
              <a:cxnLst/>
              <a:rect l="l" t="t" r="r" b="b"/>
              <a:pathLst>
                <a:path w="14241" h="33421" extrusionOk="0">
                  <a:moveTo>
                    <a:pt x="0" y="1"/>
                  </a:moveTo>
                  <a:lnTo>
                    <a:pt x="14241" y="1"/>
                  </a:lnTo>
                  <a:lnTo>
                    <a:pt x="14241" y="33420"/>
                  </a:lnTo>
                  <a:lnTo>
                    <a:pt x="0" y="3342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-839011" y="-152728"/>
              <a:ext cx="955724" cy="2481874"/>
            </a:xfrm>
            <a:custGeom>
              <a:avLst/>
              <a:gdLst/>
              <a:ahLst/>
              <a:cxnLst/>
              <a:rect l="l" t="t" r="r" b="b"/>
              <a:pathLst>
                <a:path w="11378" h="29547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9546"/>
                  </a:lnTo>
                  <a:lnTo>
                    <a:pt x="0" y="295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 flipH="1">
              <a:off x="-882613" y="1394158"/>
              <a:ext cx="1042936" cy="204450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 flipH="1">
              <a:off x="-520747" y="1700741"/>
              <a:ext cx="250733" cy="628385"/>
            </a:xfrm>
            <a:custGeom>
              <a:avLst/>
              <a:gdLst/>
              <a:ahLst/>
              <a:cxnLst/>
              <a:rect l="l" t="t" r="r" b="b"/>
              <a:pathLst>
                <a:path w="2985" h="7481" extrusionOk="0">
                  <a:moveTo>
                    <a:pt x="1" y="1"/>
                  </a:moveTo>
                  <a:lnTo>
                    <a:pt x="2984" y="1"/>
                  </a:lnTo>
                  <a:lnTo>
                    <a:pt x="2984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flipH="1">
              <a:off x="-275308" y="1700741"/>
              <a:ext cx="177235" cy="628385"/>
            </a:xfrm>
            <a:custGeom>
              <a:avLst/>
              <a:gdLst/>
              <a:ahLst/>
              <a:cxnLst/>
              <a:rect l="l" t="t" r="r" b="b"/>
              <a:pathLst>
                <a:path w="2110" h="7481" extrusionOk="0">
                  <a:moveTo>
                    <a:pt x="1" y="1"/>
                  </a:moveTo>
                  <a:lnTo>
                    <a:pt x="2110" y="1"/>
                  </a:lnTo>
                  <a:lnTo>
                    <a:pt x="2110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-819524" y="1765586"/>
              <a:ext cx="301131" cy="562363"/>
            </a:xfrm>
            <a:custGeom>
              <a:avLst/>
              <a:gdLst/>
              <a:ahLst/>
              <a:cxnLst/>
              <a:rect l="l" t="t" r="r" b="b"/>
              <a:pathLst>
                <a:path w="3585" h="6695" extrusionOk="0">
                  <a:moveTo>
                    <a:pt x="1898" y="0"/>
                  </a:moveTo>
                  <a:lnTo>
                    <a:pt x="3584" y="519"/>
                  </a:lnTo>
                  <a:lnTo>
                    <a:pt x="1687" y="6695"/>
                  </a:lnTo>
                  <a:lnTo>
                    <a:pt x="0" y="61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-820280" y="1766174"/>
              <a:ext cx="191850" cy="527504"/>
            </a:xfrm>
            <a:custGeom>
              <a:avLst/>
              <a:gdLst/>
              <a:ahLst/>
              <a:cxnLst/>
              <a:rect l="l" t="t" r="r" b="b"/>
              <a:pathLst>
                <a:path w="2284" h="6280" extrusionOk="0">
                  <a:moveTo>
                    <a:pt x="2284" y="103"/>
                  </a:moveTo>
                  <a:lnTo>
                    <a:pt x="1898" y="0"/>
                  </a:lnTo>
                  <a:lnTo>
                    <a:pt x="1" y="6176"/>
                  </a:lnTo>
                  <a:lnTo>
                    <a:pt x="385" y="627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-712512" y="1801621"/>
              <a:ext cx="191850" cy="527672"/>
            </a:xfrm>
            <a:custGeom>
              <a:avLst/>
              <a:gdLst/>
              <a:ahLst/>
              <a:cxnLst/>
              <a:rect l="l" t="t" r="r" b="b"/>
              <a:pathLst>
                <a:path w="2284" h="6282" extrusionOk="0">
                  <a:moveTo>
                    <a:pt x="2284" y="104"/>
                  </a:moveTo>
                  <a:lnTo>
                    <a:pt x="1900" y="1"/>
                  </a:lnTo>
                  <a:lnTo>
                    <a:pt x="1" y="6176"/>
                  </a:lnTo>
                  <a:lnTo>
                    <a:pt x="386" y="62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-497144" y="1964826"/>
              <a:ext cx="185886" cy="63250"/>
            </a:xfrm>
            <a:custGeom>
              <a:avLst/>
              <a:gdLst/>
              <a:ahLst/>
              <a:cxnLst/>
              <a:rect l="l" t="t" r="r" b="b"/>
              <a:pathLst>
                <a:path w="2213" h="753" extrusionOk="0">
                  <a:moveTo>
                    <a:pt x="1" y="0"/>
                  </a:moveTo>
                  <a:lnTo>
                    <a:pt x="2213" y="0"/>
                  </a:lnTo>
                  <a:lnTo>
                    <a:pt x="2213" y="753"/>
                  </a:lnTo>
                  <a:lnTo>
                    <a:pt x="1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-251201" y="1964826"/>
              <a:ext cx="121796" cy="63250"/>
            </a:xfrm>
            <a:custGeom>
              <a:avLst/>
              <a:gdLst/>
              <a:ahLst/>
              <a:cxnLst/>
              <a:rect l="l" t="t" r="r" b="b"/>
              <a:pathLst>
                <a:path w="1450" h="753" extrusionOk="0">
                  <a:moveTo>
                    <a:pt x="0" y="0"/>
                  </a:moveTo>
                  <a:lnTo>
                    <a:pt x="1449" y="0"/>
                  </a:lnTo>
                  <a:lnTo>
                    <a:pt x="1449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-520747" y="1777598"/>
              <a:ext cx="245525" cy="84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-520747" y="2282585"/>
              <a:ext cx="245525" cy="84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-275308" y="2236219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1"/>
                  </a:moveTo>
                  <a:lnTo>
                    <a:pt x="211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-275308" y="1845635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0"/>
                  </a:moveTo>
                  <a:lnTo>
                    <a:pt x="2110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-575681" y="880850"/>
              <a:ext cx="250649" cy="513393"/>
            </a:xfrm>
            <a:custGeom>
              <a:avLst/>
              <a:gdLst/>
              <a:ahLst/>
              <a:cxnLst/>
              <a:rect l="l" t="t" r="r" b="b"/>
              <a:pathLst>
                <a:path w="2984" h="6112" extrusionOk="0">
                  <a:moveTo>
                    <a:pt x="0" y="0"/>
                  </a:moveTo>
                  <a:lnTo>
                    <a:pt x="2983" y="0"/>
                  </a:lnTo>
                  <a:lnTo>
                    <a:pt x="2983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-330242" y="880850"/>
              <a:ext cx="177235" cy="513393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0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-153093" y="934188"/>
              <a:ext cx="301215" cy="459466"/>
            </a:xfrm>
            <a:custGeom>
              <a:avLst/>
              <a:gdLst/>
              <a:ahLst/>
              <a:cxnLst/>
              <a:rect l="l" t="t" r="r" b="b"/>
              <a:pathLst>
                <a:path w="3586" h="5470" extrusionOk="0">
                  <a:moveTo>
                    <a:pt x="0" y="425"/>
                  </a:moveTo>
                  <a:lnTo>
                    <a:pt x="1686" y="1"/>
                  </a:lnTo>
                  <a:lnTo>
                    <a:pt x="3585" y="5047"/>
                  </a:lnTo>
                  <a:lnTo>
                    <a:pt x="1898" y="54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-43729" y="934188"/>
              <a:ext cx="191850" cy="430991"/>
            </a:xfrm>
            <a:custGeom>
              <a:avLst/>
              <a:gdLst/>
              <a:ahLst/>
              <a:cxnLst/>
              <a:rect l="l" t="t" r="r" b="b"/>
              <a:pathLst>
                <a:path w="2284" h="5131" extrusionOk="0">
                  <a:moveTo>
                    <a:pt x="0" y="86"/>
                  </a:moveTo>
                  <a:lnTo>
                    <a:pt x="384" y="1"/>
                  </a:lnTo>
                  <a:lnTo>
                    <a:pt x="2283" y="5047"/>
                  </a:lnTo>
                  <a:lnTo>
                    <a:pt x="1898" y="5131"/>
                  </a:ln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-151665" y="963251"/>
              <a:ext cx="191850" cy="430991"/>
            </a:xfrm>
            <a:custGeom>
              <a:avLst/>
              <a:gdLst/>
              <a:ahLst/>
              <a:cxnLst/>
              <a:rect l="l" t="t" r="r" b="b"/>
              <a:pathLst>
                <a:path w="2284" h="5131" extrusionOk="0">
                  <a:moveTo>
                    <a:pt x="1" y="86"/>
                  </a:moveTo>
                  <a:lnTo>
                    <a:pt x="386" y="0"/>
                  </a:lnTo>
                  <a:lnTo>
                    <a:pt x="2284" y="5047"/>
                  </a:lnTo>
                  <a:lnTo>
                    <a:pt x="1898" y="5131"/>
                  </a:ln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-552246" y="1096553"/>
              <a:ext cx="185970" cy="51826"/>
            </a:xfrm>
            <a:custGeom>
              <a:avLst/>
              <a:gdLst/>
              <a:ahLst/>
              <a:cxnLst/>
              <a:rect l="l" t="t" r="r" b="b"/>
              <a:pathLst>
                <a:path w="2214" h="617" extrusionOk="0">
                  <a:moveTo>
                    <a:pt x="1" y="0"/>
                  </a:moveTo>
                  <a:lnTo>
                    <a:pt x="2214" y="0"/>
                  </a:lnTo>
                  <a:lnTo>
                    <a:pt x="2214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-306219" y="1096553"/>
              <a:ext cx="121796" cy="51826"/>
            </a:xfrm>
            <a:custGeom>
              <a:avLst/>
              <a:gdLst/>
              <a:ahLst/>
              <a:cxnLst/>
              <a:rect l="l" t="t" r="r" b="b"/>
              <a:pathLst>
                <a:path w="1450" h="617" extrusionOk="0">
                  <a:moveTo>
                    <a:pt x="1" y="0"/>
                  </a:moveTo>
                  <a:lnTo>
                    <a:pt x="1450" y="0"/>
                  </a:lnTo>
                  <a:lnTo>
                    <a:pt x="1450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-575681" y="943595"/>
              <a:ext cx="245525" cy="84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0" y="0"/>
                  </a:moveTo>
                  <a:lnTo>
                    <a:pt x="2922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-678073" y="1356187"/>
              <a:ext cx="245441" cy="84"/>
            </a:xfrm>
            <a:custGeom>
              <a:avLst/>
              <a:gdLst/>
              <a:ahLst/>
              <a:cxnLst/>
              <a:rect l="l" t="t" r="r" b="b"/>
              <a:pathLst>
                <a:path w="2922" h="1" fill="none" extrusionOk="0">
                  <a:moveTo>
                    <a:pt x="1" y="0"/>
                  </a:moveTo>
                  <a:lnTo>
                    <a:pt x="292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-330242" y="1318220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0"/>
                  </a:moveTo>
                  <a:lnTo>
                    <a:pt x="2109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-330242" y="999117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1"/>
                  </a:moveTo>
                  <a:lnTo>
                    <a:pt x="2109" y="1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-766774" y="880850"/>
              <a:ext cx="177235" cy="513393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1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1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-742667" y="1096553"/>
              <a:ext cx="121880" cy="51826"/>
            </a:xfrm>
            <a:custGeom>
              <a:avLst/>
              <a:gdLst/>
              <a:ahLst/>
              <a:cxnLst/>
              <a:rect l="l" t="t" r="r" b="b"/>
              <a:pathLst>
                <a:path w="1451" h="617" extrusionOk="0">
                  <a:moveTo>
                    <a:pt x="0" y="0"/>
                  </a:moveTo>
                  <a:lnTo>
                    <a:pt x="1451" y="0"/>
                  </a:lnTo>
                  <a:lnTo>
                    <a:pt x="1451" y="616"/>
                  </a:lnTo>
                  <a:lnTo>
                    <a:pt x="0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-766774" y="1318220"/>
              <a:ext cx="177403" cy="84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0"/>
                  </a:moveTo>
                  <a:lnTo>
                    <a:pt x="211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-766774" y="999117"/>
              <a:ext cx="177403" cy="84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1"/>
                  </a:moveTo>
                  <a:lnTo>
                    <a:pt x="2111" y="1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-603736" y="199470"/>
              <a:ext cx="679876" cy="250649"/>
            </a:xfrm>
            <a:custGeom>
              <a:avLst/>
              <a:gdLst/>
              <a:ahLst/>
              <a:cxnLst/>
              <a:rect l="l" t="t" r="r" b="b"/>
              <a:pathLst>
                <a:path w="8094" h="2984" extrusionOk="0">
                  <a:moveTo>
                    <a:pt x="1" y="2984"/>
                  </a:moveTo>
                  <a:lnTo>
                    <a:pt x="1" y="0"/>
                  </a:lnTo>
                  <a:lnTo>
                    <a:pt x="8093" y="0"/>
                  </a:lnTo>
                  <a:lnTo>
                    <a:pt x="8093" y="298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10800000" flipH="1">
              <a:off x="-746195" y="27445"/>
              <a:ext cx="679792" cy="177403"/>
            </a:xfrm>
            <a:custGeom>
              <a:avLst/>
              <a:gdLst/>
              <a:ahLst/>
              <a:cxnLst/>
              <a:rect l="l" t="t" r="r" b="b"/>
              <a:pathLst>
                <a:path w="8093" h="2112" extrusionOk="0">
                  <a:moveTo>
                    <a:pt x="0" y="2111"/>
                  </a:moveTo>
                  <a:lnTo>
                    <a:pt x="0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-318062" y="240628"/>
              <a:ext cx="68542" cy="186054"/>
            </a:xfrm>
            <a:custGeom>
              <a:avLst/>
              <a:gdLst/>
              <a:ahLst/>
              <a:cxnLst/>
              <a:rect l="l" t="t" r="r" b="b"/>
              <a:pathLst>
                <a:path w="816" h="2215" extrusionOk="0">
                  <a:moveTo>
                    <a:pt x="0" y="2214"/>
                  </a:moveTo>
                  <a:lnTo>
                    <a:pt x="0" y="1"/>
                  </a:lnTo>
                  <a:lnTo>
                    <a:pt x="815" y="1"/>
                  </a:lnTo>
                  <a:lnTo>
                    <a:pt x="815" y="2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-460605" y="58859"/>
              <a:ext cx="68542" cy="121796"/>
            </a:xfrm>
            <a:custGeom>
              <a:avLst/>
              <a:gdLst/>
              <a:ahLst/>
              <a:cxnLst/>
              <a:rect l="l" t="t" r="r" b="b"/>
              <a:pathLst>
                <a:path w="816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6" y="0"/>
                  </a:lnTo>
                  <a:lnTo>
                    <a:pt x="816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-520579" y="204593"/>
              <a:ext cx="84" cy="245525"/>
            </a:xfrm>
            <a:custGeom>
              <a:avLst/>
              <a:gdLst/>
              <a:ahLst/>
              <a:cxnLst/>
              <a:rect l="l" t="t" r="r" b="b"/>
              <a:pathLst>
                <a:path w="1" h="2923" fill="none" extrusionOk="0">
                  <a:moveTo>
                    <a:pt x="1" y="2923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25737" y="204593"/>
              <a:ext cx="84" cy="245525"/>
            </a:xfrm>
            <a:custGeom>
              <a:avLst/>
              <a:gdLst/>
              <a:ahLst/>
              <a:cxnLst/>
              <a:rect l="l" t="t" r="r" b="b"/>
              <a:pathLst>
                <a:path w="1" h="2923" fill="none" extrusionOk="0">
                  <a:moveTo>
                    <a:pt x="1" y="2923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-166952" y="27445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10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-589456" y="27445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0" y="2110"/>
                  </a:moveTo>
                  <a:lnTo>
                    <a:pt x="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rot="10800000" flipH="1">
              <a:off x="-760306" y="450031"/>
              <a:ext cx="679876" cy="177403"/>
            </a:xfrm>
            <a:custGeom>
              <a:avLst/>
              <a:gdLst/>
              <a:ahLst/>
              <a:cxnLst/>
              <a:rect l="l" t="t" r="r" b="b"/>
              <a:pathLst>
                <a:path w="8094" h="2112" extrusionOk="0">
                  <a:moveTo>
                    <a:pt x="1" y="2111"/>
                  </a:moveTo>
                  <a:lnTo>
                    <a:pt x="1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-474717" y="481446"/>
              <a:ext cx="68458" cy="121796"/>
            </a:xfrm>
            <a:custGeom>
              <a:avLst/>
              <a:gdLst/>
              <a:ahLst/>
              <a:cxnLst/>
              <a:rect l="l" t="t" r="r" b="b"/>
              <a:pathLst>
                <a:path w="815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4" y="0"/>
                  </a:lnTo>
                  <a:lnTo>
                    <a:pt x="814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-181147" y="450031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09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-603736" y="450031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09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 flipH="1">
              <a:off x="-841854" y="-157852"/>
              <a:ext cx="960847" cy="785293"/>
            </a:xfrm>
            <a:custGeom>
              <a:avLst/>
              <a:gdLst/>
              <a:ahLst/>
              <a:cxnLst/>
              <a:rect l="l" t="t" r="r" b="b"/>
              <a:pathLst>
                <a:path w="11439" h="9349" extrusionOk="0">
                  <a:moveTo>
                    <a:pt x="122" y="9348"/>
                  </a:moveTo>
                  <a:lnTo>
                    <a:pt x="0" y="9348"/>
                  </a:lnTo>
                  <a:lnTo>
                    <a:pt x="0" y="0"/>
                  </a:lnTo>
                  <a:lnTo>
                    <a:pt x="11439" y="0"/>
                  </a:lnTo>
                  <a:lnTo>
                    <a:pt x="11439" y="121"/>
                  </a:lnTo>
                  <a:lnTo>
                    <a:pt x="122" y="1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 flipH="1">
              <a:off x="-841854" y="834820"/>
              <a:ext cx="960847" cy="550772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1"/>
                  </a:lnTo>
                  <a:lnTo>
                    <a:pt x="11439" y="121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flipH="1">
              <a:off x="-841854" y="1594485"/>
              <a:ext cx="960847" cy="550772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0"/>
                  </a:lnTo>
                  <a:lnTo>
                    <a:pt x="11439" y="120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flipH="1">
              <a:off x="160319" y="-16402"/>
              <a:ext cx="49895" cy="50147"/>
            </a:xfrm>
            <a:custGeom>
              <a:avLst/>
              <a:gdLst/>
              <a:ahLst/>
              <a:cxnLst/>
              <a:rect l="l" t="t" r="r" b="b"/>
              <a:pathLst>
                <a:path w="594" h="597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6"/>
                    <a:pt x="297" y="596"/>
                  </a:cubicBezTo>
                  <a:cubicBezTo>
                    <a:pt x="461" y="596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flipH="1">
              <a:off x="160319" y="420129"/>
              <a:ext cx="58378" cy="49979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8" y="1"/>
                  </a:moveTo>
                  <a:cubicBezTo>
                    <a:pt x="133" y="1"/>
                    <a:pt x="0" y="320"/>
                    <a:pt x="189" y="507"/>
                  </a:cubicBezTo>
                  <a:cubicBezTo>
                    <a:pt x="249" y="567"/>
                    <a:pt x="323" y="594"/>
                    <a:pt x="396" y="594"/>
                  </a:cubicBezTo>
                  <a:cubicBezTo>
                    <a:pt x="549" y="594"/>
                    <a:pt x="695" y="476"/>
                    <a:pt x="695" y="297"/>
                  </a:cubicBezTo>
                  <a:cubicBezTo>
                    <a:pt x="695" y="133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flipH="1">
              <a:off x="160319" y="856491"/>
              <a:ext cx="49895" cy="49895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297" y="0"/>
                  </a:moveTo>
                  <a:cubicBezTo>
                    <a:pt x="133" y="0"/>
                    <a:pt x="0" y="133"/>
                    <a:pt x="0" y="297"/>
                  </a:cubicBezTo>
                  <a:cubicBezTo>
                    <a:pt x="0" y="461"/>
                    <a:pt x="133" y="594"/>
                    <a:pt x="297" y="594"/>
                  </a:cubicBezTo>
                  <a:cubicBezTo>
                    <a:pt x="461" y="594"/>
                    <a:pt x="594" y="461"/>
                    <a:pt x="594" y="297"/>
                  </a:cubicBezTo>
                  <a:cubicBezTo>
                    <a:pt x="594" y="133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 flipH="1">
              <a:off x="160319" y="1292853"/>
              <a:ext cx="58378" cy="50063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8" y="0"/>
                  </a:moveTo>
                  <a:cubicBezTo>
                    <a:pt x="133" y="0"/>
                    <a:pt x="0" y="322"/>
                    <a:pt x="189" y="508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5" y="477"/>
                    <a:pt x="695" y="299"/>
                  </a:cubicBezTo>
                  <a:cubicBezTo>
                    <a:pt x="695" y="133"/>
                    <a:pt x="562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 flipH="1">
              <a:off x="160319" y="1729300"/>
              <a:ext cx="49895" cy="49979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4"/>
                    <a:pt x="297" y="594"/>
                  </a:cubicBezTo>
                  <a:cubicBezTo>
                    <a:pt x="461" y="594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 flipH="1">
              <a:off x="160319" y="2165662"/>
              <a:ext cx="58378" cy="50147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8" y="1"/>
                  </a:moveTo>
                  <a:cubicBezTo>
                    <a:pt x="133" y="1"/>
                    <a:pt x="0" y="320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8" y="596"/>
                    <a:pt x="695" y="477"/>
                    <a:pt x="695" y="298"/>
                  </a:cubicBezTo>
                  <a:cubicBezTo>
                    <a:pt x="695" y="134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 flipH="1">
              <a:off x="-882613" y="627186"/>
              <a:ext cx="1042936" cy="204450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0"/>
                  </a:moveTo>
                  <a:lnTo>
                    <a:pt x="11378" y="0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5"/>
          <p:cNvGrpSpPr/>
          <p:nvPr/>
        </p:nvGrpSpPr>
        <p:grpSpPr>
          <a:xfrm rot="-582272" flipH="1">
            <a:off x="-291125" y="3411643"/>
            <a:ext cx="2085478" cy="2404809"/>
            <a:chOff x="7107725" y="3556750"/>
            <a:chExt cx="1861988" cy="2147098"/>
          </a:xfrm>
        </p:grpSpPr>
        <p:grpSp>
          <p:nvGrpSpPr>
            <p:cNvPr id="281" name="Google Shape;281;p15"/>
            <p:cNvGrpSpPr/>
            <p:nvPr/>
          </p:nvGrpSpPr>
          <p:grpSpPr>
            <a:xfrm>
              <a:off x="7107725" y="3556750"/>
              <a:ext cx="1861988" cy="2147098"/>
              <a:chOff x="7107725" y="3556750"/>
              <a:chExt cx="1861988" cy="2147098"/>
            </a:xfrm>
          </p:grpSpPr>
          <p:sp>
            <p:nvSpPr>
              <p:cNvPr id="282" name="Google Shape;282;p15"/>
              <p:cNvSpPr/>
              <p:nvPr/>
            </p:nvSpPr>
            <p:spPr>
              <a:xfrm>
                <a:off x="7107725" y="4089114"/>
                <a:ext cx="1374382" cy="1614735"/>
              </a:xfrm>
              <a:custGeom>
                <a:avLst/>
                <a:gdLst/>
                <a:ahLst/>
                <a:cxnLst/>
                <a:rect l="l" t="t" r="r" b="b"/>
                <a:pathLst>
                  <a:path w="19316" h="22694" extrusionOk="0">
                    <a:moveTo>
                      <a:pt x="19052" y="12520"/>
                    </a:moveTo>
                    <a:cubicBezTo>
                      <a:pt x="18769" y="10064"/>
                      <a:pt x="18168" y="7552"/>
                      <a:pt x="16627" y="5616"/>
                    </a:cubicBezTo>
                    <a:cubicBezTo>
                      <a:pt x="14522" y="2975"/>
                      <a:pt x="11066" y="1853"/>
                      <a:pt x="7812" y="863"/>
                    </a:cubicBezTo>
                    <a:cubicBezTo>
                      <a:pt x="8816" y="3024"/>
                      <a:pt x="10849" y="4495"/>
                      <a:pt x="12747" y="5951"/>
                    </a:cubicBezTo>
                    <a:cubicBezTo>
                      <a:pt x="14644" y="7407"/>
                      <a:pt x="16580" y="9081"/>
                      <a:pt x="17219" y="11376"/>
                    </a:cubicBezTo>
                    <a:cubicBezTo>
                      <a:pt x="15667" y="9933"/>
                      <a:pt x="13368" y="9687"/>
                      <a:pt x="11383" y="8917"/>
                    </a:cubicBezTo>
                    <a:cubicBezTo>
                      <a:pt x="7084" y="7252"/>
                      <a:pt x="4336" y="3167"/>
                      <a:pt x="760" y="288"/>
                    </a:cubicBezTo>
                    <a:cubicBezTo>
                      <a:pt x="578" y="142"/>
                      <a:pt x="306" y="0"/>
                      <a:pt x="133" y="159"/>
                    </a:cubicBezTo>
                    <a:cubicBezTo>
                      <a:pt x="0" y="281"/>
                      <a:pt x="37" y="494"/>
                      <a:pt x="84" y="667"/>
                    </a:cubicBezTo>
                    <a:cubicBezTo>
                      <a:pt x="571" y="2406"/>
                      <a:pt x="1130" y="4122"/>
                      <a:pt x="1763" y="5817"/>
                    </a:cubicBezTo>
                    <a:cubicBezTo>
                      <a:pt x="2212" y="7016"/>
                      <a:pt x="2720" y="8238"/>
                      <a:pt x="3635" y="9142"/>
                    </a:cubicBezTo>
                    <a:cubicBezTo>
                      <a:pt x="5145" y="10636"/>
                      <a:pt x="7454" y="10975"/>
                      <a:pt x="9598" y="11040"/>
                    </a:cubicBezTo>
                    <a:cubicBezTo>
                      <a:pt x="11741" y="11102"/>
                      <a:pt x="13974" y="10989"/>
                      <a:pt x="15929" y="11844"/>
                    </a:cubicBezTo>
                    <a:cubicBezTo>
                      <a:pt x="12822" y="12712"/>
                      <a:pt x="9235" y="11666"/>
                      <a:pt x="6452" y="13298"/>
                    </a:cubicBezTo>
                    <a:cubicBezTo>
                      <a:pt x="4965" y="14171"/>
                      <a:pt x="3977" y="15679"/>
                      <a:pt x="3181" y="17198"/>
                    </a:cubicBezTo>
                    <a:cubicBezTo>
                      <a:pt x="2263" y="18951"/>
                      <a:pt x="1524" y="20792"/>
                      <a:pt x="980" y="22693"/>
                    </a:cubicBezTo>
                    <a:lnTo>
                      <a:pt x="6679" y="17168"/>
                    </a:lnTo>
                    <a:cubicBezTo>
                      <a:pt x="7988" y="15899"/>
                      <a:pt x="9350" y="14597"/>
                      <a:pt x="11060" y="13963"/>
                    </a:cubicBezTo>
                    <a:cubicBezTo>
                      <a:pt x="12331" y="13494"/>
                      <a:pt x="13710" y="13426"/>
                      <a:pt x="15061" y="13363"/>
                    </a:cubicBezTo>
                    <a:cubicBezTo>
                      <a:pt x="15723" y="13332"/>
                      <a:pt x="16402" y="13302"/>
                      <a:pt x="17032" y="13501"/>
                    </a:cubicBezTo>
                    <a:cubicBezTo>
                      <a:pt x="17662" y="13698"/>
                      <a:pt x="18244" y="14173"/>
                      <a:pt x="18373" y="14815"/>
                    </a:cubicBezTo>
                    <a:lnTo>
                      <a:pt x="19315" y="14103"/>
                    </a:lnTo>
                    <a:lnTo>
                      <a:pt x="18877" y="13730"/>
                    </a:ln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7117046" y="4094806"/>
                <a:ext cx="800537" cy="62877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8837" extrusionOk="0">
                    <a:moveTo>
                      <a:pt x="11251" y="8837"/>
                    </a:moveTo>
                    <a:cubicBezTo>
                      <a:pt x="10971" y="8723"/>
                      <a:pt x="10690" y="8613"/>
                      <a:pt x="10414" y="8491"/>
                    </a:cubicBezTo>
                    <a:cubicBezTo>
                      <a:pt x="10146" y="8353"/>
                      <a:pt x="9870" y="8228"/>
                      <a:pt x="9606" y="8081"/>
                    </a:cubicBezTo>
                    <a:lnTo>
                      <a:pt x="9217" y="7851"/>
                    </a:lnTo>
                    <a:cubicBezTo>
                      <a:pt x="9086" y="7774"/>
                      <a:pt x="8955" y="7701"/>
                      <a:pt x="8831" y="7613"/>
                    </a:cubicBezTo>
                    <a:lnTo>
                      <a:pt x="8454" y="7362"/>
                    </a:lnTo>
                    <a:lnTo>
                      <a:pt x="8266" y="7234"/>
                    </a:lnTo>
                    <a:lnTo>
                      <a:pt x="8082" y="7100"/>
                    </a:lnTo>
                    <a:cubicBezTo>
                      <a:pt x="7105" y="6390"/>
                      <a:pt x="6208" y="5574"/>
                      <a:pt x="5337" y="4742"/>
                    </a:cubicBezTo>
                    <a:cubicBezTo>
                      <a:pt x="4471" y="3900"/>
                      <a:pt x="3629" y="3036"/>
                      <a:pt x="2769" y="2191"/>
                    </a:cubicBezTo>
                    <a:cubicBezTo>
                      <a:pt x="2341" y="1769"/>
                      <a:pt x="1905" y="1354"/>
                      <a:pt x="1456" y="950"/>
                    </a:cubicBezTo>
                    <a:cubicBezTo>
                      <a:pt x="1238" y="743"/>
                      <a:pt x="1004" y="554"/>
                      <a:pt x="777" y="355"/>
                    </a:cubicBezTo>
                    <a:cubicBezTo>
                      <a:pt x="664" y="257"/>
                      <a:pt x="554" y="151"/>
                      <a:pt x="421" y="85"/>
                    </a:cubicBezTo>
                    <a:cubicBezTo>
                      <a:pt x="355" y="46"/>
                      <a:pt x="283" y="23"/>
                      <a:pt x="210" y="15"/>
                    </a:cubicBezTo>
                    <a:cubicBezTo>
                      <a:pt x="133" y="6"/>
                      <a:pt x="58" y="29"/>
                      <a:pt x="0" y="79"/>
                    </a:cubicBezTo>
                    <a:cubicBezTo>
                      <a:pt x="58" y="27"/>
                      <a:pt x="133" y="1"/>
                      <a:pt x="210" y="6"/>
                    </a:cubicBezTo>
                    <a:cubicBezTo>
                      <a:pt x="287" y="11"/>
                      <a:pt x="360" y="32"/>
                      <a:pt x="428" y="67"/>
                    </a:cubicBezTo>
                    <a:cubicBezTo>
                      <a:pt x="568" y="133"/>
                      <a:pt x="681" y="236"/>
                      <a:pt x="798" y="329"/>
                    </a:cubicBezTo>
                    <a:cubicBezTo>
                      <a:pt x="1030" y="521"/>
                      <a:pt x="1271" y="704"/>
                      <a:pt x="1496" y="905"/>
                    </a:cubicBezTo>
                    <a:cubicBezTo>
                      <a:pt x="1954" y="1299"/>
                      <a:pt x="2397" y="1708"/>
                      <a:pt x="2835" y="2125"/>
                    </a:cubicBezTo>
                    <a:cubicBezTo>
                      <a:pt x="3708" y="2956"/>
                      <a:pt x="4549" y="3820"/>
                      <a:pt x="5420" y="4653"/>
                    </a:cubicBezTo>
                    <a:cubicBezTo>
                      <a:pt x="6283" y="5492"/>
                      <a:pt x="7178" y="6302"/>
                      <a:pt x="8138" y="7025"/>
                    </a:cubicBezTo>
                    <a:cubicBezTo>
                      <a:pt x="9100" y="7749"/>
                      <a:pt x="10133" y="8378"/>
                      <a:pt x="11251" y="88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7277494" y="3556750"/>
                <a:ext cx="1692220" cy="1676566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3563" extrusionOk="0">
                    <a:moveTo>
                      <a:pt x="17525" y="22580"/>
                    </a:moveTo>
                    <a:cubicBezTo>
                      <a:pt x="19555" y="21166"/>
                      <a:pt x="21480" y="19445"/>
                      <a:pt x="22454" y="17170"/>
                    </a:cubicBezTo>
                    <a:cubicBezTo>
                      <a:pt x="23782" y="14065"/>
                      <a:pt x="23131" y="10490"/>
                      <a:pt x="22459" y="7156"/>
                    </a:cubicBezTo>
                    <a:cubicBezTo>
                      <a:pt x="21031" y="9064"/>
                      <a:pt x="20702" y="11553"/>
                      <a:pt x="20319" y="13913"/>
                    </a:cubicBezTo>
                    <a:cubicBezTo>
                      <a:pt x="19939" y="16275"/>
                      <a:pt x="19382" y="18773"/>
                      <a:pt x="17662" y="20424"/>
                    </a:cubicBezTo>
                    <a:cubicBezTo>
                      <a:pt x="18198" y="18373"/>
                      <a:pt x="17324" y="16231"/>
                      <a:pt x="17060" y="14117"/>
                    </a:cubicBezTo>
                    <a:cubicBezTo>
                      <a:pt x="16489" y="9544"/>
                      <a:pt x="18783" y="5187"/>
                      <a:pt x="19623" y="673"/>
                    </a:cubicBezTo>
                    <a:cubicBezTo>
                      <a:pt x="19665" y="444"/>
                      <a:pt x="19661" y="137"/>
                      <a:pt x="19439" y="60"/>
                    </a:cubicBezTo>
                    <a:cubicBezTo>
                      <a:pt x="19268" y="1"/>
                      <a:pt x="19097" y="133"/>
                      <a:pt x="18968" y="259"/>
                    </a:cubicBezTo>
                    <a:cubicBezTo>
                      <a:pt x="17668" y="1511"/>
                      <a:pt x="16423" y="2818"/>
                      <a:pt x="15233" y="4178"/>
                    </a:cubicBezTo>
                    <a:cubicBezTo>
                      <a:pt x="14388" y="5142"/>
                      <a:pt x="13552" y="6170"/>
                      <a:pt x="13190" y="7402"/>
                    </a:cubicBezTo>
                    <a:cubicBezTo>
                      <a:pt x="12590" y="9441"/>
                      <a:pt x="13387" y="11633"/>
                      <a:pt x="14348" y="13552"/>
                    </a:cubicBezTo>
                    <a:cubicBezTo>
                      <a:pt x="15308" y="15470"/>
                      <a:pt x="16465" y="17380"/>
                      <a:pt x="16640" y="19508"/>
                    </a:cubicBezTo>
                    <a:cubicBezTo>
                      <a:pt x="14402" y="17184"/>
                      <a:pt x="13623" y="13529"/>
                      <a:pt x="10867" y="11855"/>
                    </a:cubicBezTo>
                    <a:cubicBezTo>
                      <a:pt x="9394" y="10958"/>
                      <a:pt x="7597" y="10804"/>
                      <a:pt x="5881" y="10823"/>
                    </a:cubicBezTo>
                    <a:cubicBezTo>
                      <a:pt x="3904" y="10846"/>
                      <a:pt x="1933" y="11070"/>
                      <a:pt x="1" y="11490"/>
                    </a:cubicBezTo>
                    <a:lnTo>
                      <a:pt x="7568" y="13891"/>
                    </a:lnTo>
                    <a:cubicBezTo>
                      <a:pt x="9305" y="14442"/>
                      <a:pt x="11096" y="15023"/>
                      <a:pt x="12466" y="16230"/>
                    </a:cubicBezTo>
                    <a:cubicBezTo>
                      <a:pt x="13484" y="17125"/>
                      <a:pt x="14196" y="18307"/>
                      <a:pt x="14892" y="19466"/>
                    </a:cubicBezTo>
                    <a:cubicBezTo>
                      <a:pt x="15233" y="20035"/>
                      <a:pt x="15580" y="20618"/>
                      <a:pt x="15706" y="21267"/>
                    </a:cubicBezTo>
                    <a:cubicBezTo>
                      <a:pt x="15830" y="21915"/>
                      <a:pt x="15686" y="22653"/>
                      <a:pt x="15182" y="23071"/>
                    </a:cubicBezTo>
                    <a:lnTo>
                      <a:pt x="16257" y="23563"/>
                    </a:lnTo>
                    <a:cubicBezTo>
                      <a:pt x="16297" y="23374"/>
                      <a:pt x="16338" y="23188"/>
                      <a:pt x="16378" y="22999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8191654" y="3575179"/>
                <a:ext cx="435524" cy="945830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3293" extrusionOk="0">
                    <a:moveTo>
                      <a:pt x="6120" y="0"/>
                    </a:moveTo>
                    <a:cubicBezTo>
                      <a:pt x="5212" y="939"/>
                      <a:pt x="4324" y="1894"/>
                      <a:pt x="3455" y="2866"/>
                    </a:cubicBezTo>
                    <a:cubicBezTo>
                      <a:pt x="3022" y="3355"/>
                      <a:pt x="2589" y="3842"/>
                      <a:pt x="2170" y="4341"/>
                    </a:cubicBezTo>
                    <a:cubicBezTo>
                      <a:pt x="1753" y="4839"/>
                      <a:pt x="1351" y="5349"/>
                      <a:pt x="1025" y="5902"/>
                    </a:cubicBezTo>
                    <a:cubicBezTo>
                      <a:pt x="697" y="6454"/>
                      <a:pt x="447" y="7051"/>
                      <a:pt x="335" y="7681"/>
                    </a:cubicBezTo>
                    <a:cubicBezTo>
                      <a:pt x="217" y="8307"/>
                      <a:pt x="217" y="8957"/>
                      <a:pt x="306" y="9596"/>
                    </a:cubicBezTo>
                    <a:cubicBezTo>
                      <a:pt x="398" y="10236"/>
                      <a:pt x="553" y="10868"/>
                      <a:pt x="768" y="11479"/>
                    </a:cubicBezTo>
                    <a:cubicBezTo>
                      <a:pt x="974" y="12097"/>
                      <a:pt x="1232" y="12696"/>
                      <a:pt x="1500" y="13293"/>
                    </a:cubicBezTo>
                    <a:cubicBezTo>
                      <a:pt x="880" y="12148"/>
                      <a:pt x="334" y="10933"/>
                      <a:pt x="119" y="9624"/>
                    </a:cubicBezTo>
                    <a:cubicBezTo>
                      <a:pt x="4" y="8967"/>
                      <a:pt x="0" y="8297"/>
                      <a:pt x="110" y="7639"/>
                    </a:cubicBezTo>
                    <a:cubicBezTo>
                      <a:pt x="218" y="6979"/>
                      <a:pt x="480" y="6349"/>
                      <a:pt x="817" y="5780"/>
                    </a:cubicBezTo>
                    <a:cubicBezTo>
                      <a:pt x="1157" y="5209"/>
                      <a:pt x="1568" y="4689"/>
                      <a:pt x="1995" y="4193"/>
                    </a:cubicBezTo>
                    <a:cubicBezTo>
                      <a:pt x="2426" y="3699"/>
                      <a:pt x="2865" y="3214"/>
                      <a:pt x="3315" y="2739"/>
                    </a:cubicBezTo>
                    <a:cubicBezTo>
                      <a:pt x="4210" y="1786"/>
                      <a:pt x="5146" y="873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" name="Google Shape;286;p15"/>
            <p:cNvSpPr/>
            <p:nvPr/>
          </p:nvSpPr>
          <p:spPr>
            <a:xfrm>
              <a:off x="7277494" y="4321711"/>
              <a:ext cx="773214" cy="78481"/>
            </a:xfrm>
            <a:custGeom>
              <a:avLst/>
              <a:gdLst/>
              <a:ahLst/>
              <a:cxnLst/>
              <a:rect l="l" t="t" r="r" b="b"/>
              <a:pathLst>
                <a:path w="10867" h="1103" extrusionOk="0">
                  <a:moveTo>
                    <a:pt x="10867" y="1102"/>
                  </a:moveTo>
                  <a:cubicBezTo>
                    <a:pt x="10062" y="645"/>
                    <a:pt x="9163" y="387"/>
                    <a:pt x="8254" y="258"/>
                  </a:cubicBezTo>
                  <a:cubicBezTo>
                    <a:pt x="7346" y="128"/>
                    <a:pt x="6419" y="111"/>
                    <a:pt x="5497" y="139"/>
                  </a:cubicBezTo>
                  <a:cubicBezTo>
                    <a:pt x="4576" y="158"/>
                    <a:pt x="3656" y="224"/>
                    <a:pt x="2738" y="326"/>
                  </a:cubicBezTo>
                  <a:cubicBezTo>
                    <a:pt x="2280" y="374"/>
                    <a:pt x="1823" y="434"/>
                    <a:pt x="1366" y="505"/>
                  </a:cubicBezTo>
                  <a:cubicBezTo>
                    <a:pt x="910" y="573"/>
                    <a:pt x="454" y="654"/>
                    <a:pt x="1" y="739"/>
                  </a:cubicBezTo>
                  <a:cubicBezTo>
                    <a:pt x="449" y="628"/>
                    <a:pt x="901" y="533"/>
                    <a:pt x="1357" y="448"/>
                  </a:cubicBezTo>
                  <a:cubicBezTo>
                    <a:pt x="1811" y="364"/>
                    <a:pt x="2268" y="292"/>
                    <a:pt x="2727" y="233"/>
                  </a:cubicBezTo>
                  <a:cubicBezTo>
                    <a:pt x="3645" y="113"/>
                    <a:pt x="4569" y="46"/>
                    <a:pt x="5494" y="18"/>
                  </a:cubicBezTo>
                  <a:cubicBezTo>
                    <a:pt x="6419" y="1"/>
                    <a:pt x="7351" y="15"/>
                    <a:pt x="8268" y="165"/>
                  </a:cubicBezTo>
                  <a:cubicBezTo>
                    <a:pt x="8727" y="238"/>
                    <a:pt x="9177" y="352"/>
                    <a:pt x="9617" y="500"/>
                  </a:cubicBezTo>
                  <a:cubicBezTo>
                    <a:pt x="10055" y="656"/>
                    <a:pt x="10478" y="851"/>
                    <a:pt x="10867" y="1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dvent Pro"/>
              <a:buNone/>
              <a:defRPr sz="35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xanium"/>
              <a:buChar char="●"/>
              <a:defRPr sz="16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xanium"/>
              <a:buChar char="○"/>
              <a:defRPr sz="16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xanium"/>
              <a:buChar char="■"/>
              <a:defRPr sz="16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xanium"/>
              <a:buChar char="●"/>
              <a:defRPr sz="16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xanium"/>
              <a:buChar char="○"/>
              <a:defRPr sz="16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xanium"/>
              <a:buChar char="■"/>
              <a:defRPr sz="16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xanium"/>
              <a:buChar char="●"/>
              <a:defRPr sz="16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xanium"/>
              <a:buChar char="○"/>
              <a:defRPr sz="16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xanium"/>
              <a:buChar char="■"/>
              <a:defRPr sz="16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umparan.com/topic/berat-bada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29"/>
          <p:cNvGrpSpPr/>
          <p:nvPr/>
        </p:nvGrpSpPr>
        <p:grpSpPr>
          <a:xfrm>
            <a:off x="1812132" y="1215474"/>
            <a:ext cx="2509310" cy="2505152"/>
            <a:chOff x="800100" y="597450"/>
            <a:chExt cx="3038274" cy="3033239"/>
          </a:xfrm>
        </p:grpSpPr>
        <p:sp>
          <p:nvSpPr>
            <p:cNvPr id="612" name="Google Shape;612;p29"/>
            <p:cNvSpPr/>
            <p:nvPr/>
          </p:nvSpPr>
          <p:spPr>
            <a:xfrm>
              <a:off x="1069659" y="985896"/>
              <a:ext cx="2506564" cy="2275270"/>
            </a:xfrm>
            <a:custGeom>
              <a:avLst/>
              <a:gdLst/>
              <a:ahLst/>
              <a:cxnLst/>
              <a:rect l="l" t="t" r="r" b="b"/>
              <a:pathLst>
                <a:path w="29412" h="26698" extrusionOk="0">
                  <a:moveTo>
                    <a:pt x="0" y="0"/>
                  </a:moveTo>
                  <a:lnTo>
                    <a:pt x="29412" y="0"/>
                  </a:lnTo>
                  <a:lnTo>
                    <a:pt x="29412" y="26697"/>
                  </a:lnTo>
                  <a:lnTo>
                    <a:pt x="0" y="266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3474188" y="597450"/>
              <a:ext cx="364186" cy="3033239"/>
            </a:xfrm>
            <a:custGeom>
              <a:avLst/>
              <a:gdLst/>
              <a:ahLst/>
              <a:cxnLst/>
              <a:rect l="l" t="t" r="r" b="b"/>
              <a:pathLst>
                <a:path w="3077" h="35592" extrusionOk="0">
                  <a:moveTo>
                    <a:pt x="1" y="4558"/>
                  </a:moveTo>
                  <a:lnTo>
                    <a:pt x="3076" y="0"/>
                  </a:lnTo>
                  <a:lnTo>
                    <a:pt x="3076" y="35591"/>
                  </a:lnTo>
                  <a:lnTo>
                    <a:pt x="1" y="31255"/>
                  </a:lnTo>
                  <a:lnTo>
                    <a:pt x="1" y="45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800100" y="597450"/>
              <a:ext cx="364175" cy="3033239"/>
            </a:xfrm>
            <a:custGeom>
              <a:avLst/>
              <a:gdLst/>
              <a:ahLst/>
              <a:cxnLst/>
              <a:rect l="l" t="t" r="r" b="b"/>
              <a:pathLst>
                <a:path w="3076" h="35592" extrusionOk="0">
                  <a:moveTo>
                    <a:pt x="3076" y="4558"/>
                  </a:moveTo>
                  <a:lnTo>
                    <a:pt x="0" y="0"/>
                  </a:lnTo>
                  <a:lnTo>
                    <a:pt x="0" y="35591"/>
                  </a:lnTo>
                  <a:lnTo>
                    <a:pt x="3076" y="31255"/>
                  </a:lnTo>
                  <a:lnTo>
                    <a:pt x="3076" y="45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800100" y="597450"/>
              <a:ext cx="3038267" cy="388529"/>
            </a:xfrm>
            <a:custGeom>
              <a:avLst/>
              <a:gdLst/>
              <a:ahLst/>
              <a:cxnLst/>
              <a:rect l="l" t="t" r="r" b="b"/>
              <a:pathLst>
                <a:path w="35651" h="4559" extrusionOk="0">
                  <a:moveTo>
                    <a:pt x="0" y="0"/>
                  </a:moveTo>
                  <a:lnTo>
                    <a:pt x="35650" y="0"/>
                  </a:lnTo>
                  <a:lnTo>
                    <a:pt x="32575" y="4558"/>
                  </a:lnTo>
                  <a:lnTo>
                    <a:pt x="3163" y="45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800100" y="3241743"/>
              <a:ext cx="3038267" cy="388529"/>
            </a:xfrm>
            <a:custGeom>
              <a:avLst/>
              <a:gdLst/>
              <a:ahLst/>
              <a:cxnLst/>
              <a:rect l="l" t="t" r="r" b="b"/>
              <a:pathLst>
                <a:path w="35651" h="4559" extrusionOk="0">
                  <a:moveTo>
                    <a:pt x="0" y="4558"/>
                  </a:moveTo>
                  <a:lnTo>
                    <a:pt x="35650" y="4558"/>
                  </a:lnTo>
                  <a:lnTo>
                    <a:pt x="32575" y="0"/>
                  </a:lnTo>
                  <a:lnTo>
                    <a:pt x="316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1245133" y="1120462"/>
              <a:ext cx="2181611" cy="1980145"/>
            </a:xfrm>
            <a:custGeom>
              <a:avLst/>
              <a:gdLst/>
              <a:ahLst/>
              <a:cxnLst/>
              <a:rect l="l" t="t" r="r" b="b"/>
              <a:pathLst>
                <a:path w="25599" h="23235" extrusionOk="0">
                  <a:moveTo>
                    <a:pt x="1" y="1"/>
                  </a:moveTo>
                  <a:lnTo>
                    <a:pt x="25598" y="1"/>
                  </a:lnTo>
                  <a:lnTo>
                    <a:pt x="25598" y="23235"/>
                  </a:lnTo>
                  <a:lnTo>
                    <a:pt x="1" y="23235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1379018" y="1168443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1" y="0"/>
                  </a:moveTo>
                  <a:lnTo>
                    <a:pt x="85" y="0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1529180" y="1189834"/>
              <a:ext cx="7244" cy="46531"/>
            </a:xfrm>
            <a:custGeom>
              <a:avLst/>
              <a:gdLst/>
              <a:ahLst/>
              <a:cxnLst/>
              <a:rect l="l" t="t" r="r" b="b"/>
              <a:pathLst>
                <a:path w="85" h="546" extrusionOk="0">
                  <a:moveTo>
                    <a:pt x="0" y="0"/>
                  </a:moveTo>
                  <a:lnTo>
                    <a:pt x="84" y="0"/>
                  </a:lnTo>
                  <a:lnTo>
                    <a:pt x="84" y="545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1450349" y="1310168"/>
              <a:ext cx="7159" cy="48918"/>
            </a:xfrm>
            <a:custGeom>
              <a:avLst/>
              <a:gdLst/>
              <a:ahLst/>
              <a:cxnLst/>
              <a:rect l="l" t="t" r="r" b="b"/>
              <a:pathLst>
                <a:path w="84" h="574" extrusionOk="0">
                  <a:moveTo>
                    <a:pt x="0" y="1"/>
                  </a:moveTo>
                  <a:lnTo>
                    <a:pt x="84" y="1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1712750" y="1224349"/>
              <a:ext cx="7244" cy="66303"/>
            </a:xfrm>
            <a:custGeom>
              <a:avLst/>
              <a:gdLst/>
              <a:ahLst/>
              <a:cxnLst/>
              <a:rect l="l" t="t" r="r" b="b"/>
              <a:pathLst>
                <a:path w="85" h="778" extrusionOk="0">
                  <a:moveTo>
                    <a:pt x="0" y="0"/>
                  </a:moveTo>
                  <a:lnTo>
                    <a:pt x="84" y="0"/>
                  </a:lnTo>
                  <a:lnTo>
                    <a:pt x="84" y="777"/>
                  </a:lnTo>
                  <a:lnTo>
                    <a:pt x="0" y="7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1658293" y="1459223"/>
              <a:ext cx="7244" cy="51560"/>
            </a:xfrm>
            <a:custGeom>
              <a:avLst/>
              <a:gdLst/>
              <a:ahLst/>
              <a:cxnLst/>
              <a:rect l="l" t="t" r="r" b="b"/>
              <a:pathLst>
                <a:path w="85" h="605" extrusionOk="0">
                  <a:moveTo>
                    <a:pt x="0" y="1"/>
                  </a:moveTo>
                  <a:lnTo>
                    <a:pt x="84" y="1"/>
                  </a:lnTo>
                  <a:lnTo>
                    <a:pt x="84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1624374" y="1201254"/>
              <a:ext cx="7244" cy="121527"/>
            </a:xfrm>
            <a:custGeom>
              <a:avLst/>
              <a:gdLst/>
              <a:ahLst/>
              <a:cxnLst/>
              <a:rect l="l" t="t" r="r" b="b"/>
              <a:pathLst>
                <a:path w="85" h="1426" extrusionOk="0">
                  <a:moveTo>
                    <a:pt x="0" y="1"/>
                  </a:moveTo>
                  <a:lnTo>
                    <a:pt x="84" y="1"/>
                  </a:lnTo>
                  <a:lnTo>
                    <a:pt x="84" y="1425"/>
                  </a:lnTo>
                  <a:lnTo>
                    <a:pt x="0" y="1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1333850" y="1670149"/>
              <a:ext cx="7244" cy="50111"/>
            </a:xfrm>
            <a:custGeom>
              <a:avLst/>
              <a:gdLst/>
              <a:ahLst/>
              <a:cxnLst/>
              <a:rect l="l" t="t" r="r" b="b"/>
              <a:pathLst>
                <a:path w="85" h="588" extrusionOk="0">
                  <a:moveTo>
                    <a:pt x="0" y="1"/>
                  </a:moveTo>
                  <a:lnTo>
                    <a:pt x="84" y="1"/>
                  </a:lnTo>
                  <a:lnTo>
                    <a:pt x="84" y="587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2073327" y="1201424"/>
              <a:ext cx="7244" cy="69286"/>
            </a:xfrm>
            <a:custGeom>
              <a:avLst/>
              <a:gdLst/>
              <a:ahLst/>
              <a:cxnLst/>
              <a:rect l="l" t="t" r="r" b="b"/>
              <a:pathLst>
                <a:path w="85" h="813" extrusionOk="0">
                  <a:moveTo>
                    <a:pt x="1" y="1"/>
                  </a:moveTo>
                  <a:lnTo>
                    <a:pt x="84" y="1"/>
                  </a:lnTo>
                  <a:lnTo>
                    <a:pt x="84" y="812"/>
                  </a:lnTo>
                  <a:lnTo>
                    <a:pt x="1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2249312" y="1182249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0"/>
                  </a:moveTo>
                  <a:lnTo>
                    <a:pt x="84" y="0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2166476" y="1431440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0" y="0"/>
                  </a:moveTo>
                  <a:lnTo>
                    <a:pt x="84" y="0"/>
                  </a:lnTo>
                  <a:lnTo>
                    <a:pt x="84" y="1051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1947027" y="1302328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1" y="0"/>
                  </a:moveTo>
                  <a:lnTo>
                    <a:pt x="84" y="0"/>
                  </a:lnTo>
                  <a:lnTo>
                    <a:pt x="84" y="445"/>
                  </a:lnTo>
                  <a:lnTo>
                    <a:pt x="1" y="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1399557" y="1695205"/>
              <a:ext cx="7244" cy="106017"/>
            </a:xfrm>
            <a:custGeom>
              <a:avLst/>
              <a:gdLst/>
              <a:ahLst/>
              <a:cxnLst/>
              <a:rect l="l" t="t" r="r" b="b"/>
              <a:pathLst>
                <a:path w="85" h="1244" extrusionOk="0">
                  <a:moveTo>
                    <a:pt x="1" y="0"/>
                  </a:moveTo>
                  <a:lnTo>
                    <a:pt x="85" y="0"/>
                  </a:lnTo>
                  <a:lnTo>
                    <a:pt x="85" y="1243"/>
                  </a:lnTo>
                  <a:lnTo>
                    <a:pt x="1" y="12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1312118" y="2012063"/>
              <a:ext cx="7244" cy="57951"/>
            </a:xfrm>
            <a:custGeom>
              <a:avLst/>
              <a:gdLst/>
              <a:ahLst/>
              <a:cxnLst/>
              <a:rect l="l" t="t" r="r" b="b"/>
              <a:pathLst>
                <a:path w="85" h="680" extrusionOk="0">
                  <a:moveTo>
                    <a:pt x="0" y="0"/>
                  </a:moveTo>
                  <a:lnTo>
                    <a:pt x="84" y="0"/>
                  </a:lnTo>
                  <a:lnTo>
                    <a:pt x="84" y="679"/>
                  </a:lnTo>
                  <a:lnTo>
                    <a:pt x="0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1343821" y="1351075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2013671" y="1409709"/>
              <a:ext cx="7244" cy="79853"/>
            </a:xfrm>
            <a:custGeom>
              <a:avLst/>
              <a:gdLst/>
              <a:ahLst/>
              <a:cxnLst/>
              <a:rect l="l" t="t" r="r" b="b"/>
              <a:pathLst>
                <a:path w="85" h="937" extrusionOk="0">
                  <a:moveTo>
                    <a:pt x="1" y="0"/>
                  </a:moveTo>
                  <a:lnTo>
                    <a:pt x="84" y="0"/>
                  </a:lnTo>
                  <a:lnTo>
                    <a:pt x="84" y="936"/>
                  </a:lnTo>
                  <a:lnTo>
                    <a:pt x="1" y="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1543157" y="1443798"/>
              <a:ext cx="7244" cy="49770"/>
            </a:xfrm>
            <a:custGeom>
              <a:avLst/>
              <a:gdLst/>
              <a:ahLst/>
              <a:cxnLst/>
              <a:rect l="l" t="t" r="r" b="b"/>
              <a:pathLst>
                <a:path w="85" h="584" extrusionOk="0">
                  <a:moveTo>
                    <a:pt x="0" y="0"/>
                  </a:moveTo>
                  <a:lnTo>
                    <a:pt x="84" y="0"/>
                  </a:lnTo>
                  <a:lnTo>
                    <a:pt x="84" y="583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2265419" y="1695205"/>
              <a:ext cx="7159" cy="122039"/>
            </a:xfrm>
            <a:custGeom>
              <a:avLst/>
              <a:gdLst/>
              <a:ahLst/>
              <a:cxnLst/>
              <a:rect l="l" t="t" r="r" b="b"/>
              <a:pathLst>
                <a:path w="84" h="1432" extrusionOk="0">
                  <a:moveTo>
                    <a:pt x="0" y="0"/>
                  </a:moveTo>
                  <a:lnTo>
                    <a:pt x="84" y="0"/>
                  </a:lnTo>
                  <a:lnTo>
                    <a:pt x="84" y="1432"/>
                  </a:lnTo>
                  <a:lnTo>
                    <a:pt x="0" y="1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1998331" y="1692478"/>
              <a:ext cx="7244" cy="43123"/>
            </a:xfrm>
            <a:custGeom>
              <a:avLst/>
              <a:gdLst/>
              <a:ahLst/>
              <a:cxnLst/>
              <a:rect l="l" t="t" r="r" b="b"/>
              <a:pathLst>
                <a:path w="85" h="506" extrusionOk="0">
                  <a:moveTo>
                    <a:pt x="1" y="1"/>
                  </a:moveTo>
                  <a:lnTo>
                    <a:pt x="85" y="1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2103411" y="1725970"/>
              <a:ext cx="7159" cy="46361"/>
            </a:xfrm>
            <a:custGeom>
              <a:avLst/>
              <a:gdLst/>
              <a:ahLst/>
              <a:cxnLst/>
              <a:rect l="l" t="t" r="r" b="b"/>
              <a:pathLst>
                <a:path w="84" h="544" extrusionOk="0">
                  <a:moveTo>
                    <a:pt x="0" y="1"/>
                  </a:moveTo>
                  <a:lnTo>
                    <a:pt x="84" y="1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2069578" y="1834289"/>
              <a:ext cx="7244" cy="49003"/>
            </a:xfrm>
            <a:custGeom>
              <a:avLst/>
              <a:gdLst/>
              <a:ahLst/>
              <a:cxnLst/>
              <a:rect l="l" t="t" r="r" b="b"/>
              <a:pathLst>
                <a:path w="85" h="575" extrusionOk="0">
                  <a:moveTo>
                    <a:pt x="1" y="0"/>
                  </a:moveTo>
                  <a:lnTo>
                    <a:pt x="85" y="0"/>
                  </a:lnTo>
                  <a:lnTo>
                    <a:pt x="85" y="575"/>
                  </a:lnTo>
                  <a:lnTo>
                    <a:pt x="1" y="5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2307775" y="1728783"/>
              <a:ext cx="7244" cy="66303"/>
            </a:xfrm>
            <a:custGeom>
              <a:avLst/>
              <a:gdLst/>
              <a:ahLst/>
              <a:cxnLst/>
              <a:rect l="l" t="t" r="r" b="b"/>
              <a:pathLst>
                <a:path w="85" h="778" extrusionOk="0">
                  <a:moveTo>
                    <a:pt x="1" y="1"/>
                  </a:moveTo>
                  <a:lnTo>
                    <a:pt x="84" y="1"/>
                  </a:lnTo>
                  <a:lnTo>
                    <a:pt x="84" y="778"/>
                  </a:lnTo>
                  <a:lnTo>
                    <a:pt x="1" y="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2027222" y="2051436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0" y="1"/>
                  </a:moveTo>
                  <a:lnTo>
                    <a:pt x="84" y="1"/>
                  </a:lnTo>
                  <a:lnTo>
                    <a:pt x="84" y="776"/>
                  </a:lnTo>
                  <a:lnTo>
                    <a:pt x="0" y="7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2222211" y="1929482"/>
              <a:ext cx="7244" cy="51730"/>
            </a:xfrm>
            <a:custGeom>
              <a:avLst/>
              <a:gdLst/>
              <a:ahLst/>
              <a:cxnLst/>
              <a:rect l="l" t="t" r="r" b="b"/>
              <a:pathLst>
                <a:path w="85" h="607" extrusionOk="0">
                  <a:moveTo>
                    <a:pt x="1" y="1"/>
                  </a:moveTo>
                  <a:lnTo>
                    <a:pt x="85" y="1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2287236" y="2046579"/>
              <a:ext cx="7244" cy="51730"/>
            </a:xfrm>
            <a:custGeom>
              <a:avLst/>
              <a:gdLst/>
              <a:ahLst/>
              <a:cxnLst/>
              <a:rect l="l" t="t" r="r" b="b"/>
              <a:pathLst>
                <a:path w="85" h="607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2183009" y="1758866"/>
              <a:ext cx="7159" cy="121613"/>
            </a:xfrm>
            <a:custGeom>
              <a:avLst/>
              <a:gdLst/>
              <a:ahLst/>
              <a:cxnLst/>
              <a:rect l="l" t="t" r="r" b="b"/>
              <a:pathLst>
                <a:path w="84" h="1427" extrusionOk="0">
                  <a:moveTo>
                    <a:pt x="0" y="0"/>
                  </a:moveTo>
                  <a:lnTo>
                    <a:pt x="84" y="0"/>
                  </a:lnTo>
                  <a:lnTo>
                    <a:pt x="84" y="1426"/>
                  </a:lnTo>
                  <a:lnTo>
                    <a:pt x="0" y="1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1926063" y="1968003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1939272" y="1761934"/>
              <a:ext cx="7244" cy="79853"/>
            </a:xfrm>
            <a:custGeom>
              <a:avLst/>
              <a:gdLst/>
              <a:ahLst/>
              <a:cxnLst/>
              <a:rect l="l" t="t" r="r" b="b"/>
              <a:pathLst>
                <a:path w="85" h="937" extrusionOk="0">
                  <a:moveTo>
                    <a:pt x="1" y="1"/>
                  </a:moveTo>
                  <a:lnTo>
                    <a:pt x="85" y="1"/>
                  </a:lnTo>
                  <a:lnTo>
                    <a:pt x="85" y="937"/>
                  </a:lnTo>
                  <a:lnTo>
                    <a:pt x="1" y="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2138949" y="2062174"/>
              <a:ext cx="7244" cy="49599"/>
            </a:xfrm>
            <a:custGeom>
              <a:avLst/>
              <a:gdLst/>
              <a:ahLst/>
              <a:cxnLst/>
              <a:rect l="l" t="t" r="r" b="b"/>
              <a:pathLst>
                <a:path w="85" h="582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1573667" y="1786649"/>
              <a:ext cx="7159" cy="69115"/>
            </a:xfrm>
            <a:custGeom>
              <a:avLst/>
              <a:gdLst/>
              <a:ahLst/>
              <a:cxnLst/>
              <a:rect l="l" t="t" r="r" b="b"/>
              <a:pathLst>
                <a:path w="84" h="811" extrusionOk="0">
                  <a:moveTo>
                    <a:pt x="0" y="1"/>
                  </a:moveTo>
                  <a:lnTo>
                    <a:pt x="84" y="1"/>
                  </a:lnTo>
                  <a:lnTo>
                    <a:pt x="84" y="811"/>
                  </a:lnTo>
                  <a:lnTo>
                    <a:pt x="0" y="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1705762" y="1735174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0" y="1"/>
                  </a:moveTo>
                  <a:lnTo>
                    <a:pt x="84" y="1"/>
                  </a:lnTo>
                  <a:lnTo>
                    <a:pt x="84" y="2017"/>
                  </a:lnTo>
                  <a:lnTo>
                    <a:pt x="0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1613466" y="2002348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1" y="1"/>
                  </a:moveTo>
                  <a:lnTo>
                    <a:pt x="85" y="1"/>
                  </a:lnTo>
                  <a:lnTo>
                    <a:pt x="85" y="1052"/>
                  </a:lnTo>
                  <a:lnTo>
                    <a:pt x="1" y="10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1489467" y="1938090"/>
              <a:ext cx="7159" cy="59741"/>
            </a:xfrm>
            <a:custGeom>
              <a:avLst/>
              <a:gdLst/>
              <a:ahLst/>
              <a:cxnLst/>
              <a:rect l="l" t="t" r="r" b="b"/>
              <a:pathLst>
                <a:path w="84" h="701" extrusionOk="0">
                  <a:moveTo>
                    <a:pt x="0" y="1"/>
                  </a:moveTo>
                  <a:lnTo>
                    <a:pt x="84" y="1"/>
                  </a:lnTo>
                  <a:lnTo>
                    <a:pt x="84" y="701"/>
                  </a:lnTo>
                  <a:lnTo>
                    <a:pt x="0" y="7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1370581" y="1889769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0" y="0"/>
                  </a:moveTo>
                  <a:lnTo>
                    <a:pt x="84" y="0"/>
                  </a:lnTo>
                  <a:lnTo>
                    <a:pt x="84" y="446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2437825" y="1168443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0" y="0"/>
                  </a:moveTo>
                  <a:lnTo>
                    <a:pt x="84" y="0"/>
                  </a:lnTo>
                  <a:lnTo>
                    <a:pt x="84" y="505"/>
                  </a:lnTo>
                  <a:lnTo>
                    <a:pt x="0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2588073" y="1189834"/>
              <a:ext cx="7244" cy="46531"/>
            </a:xfrm>
            <a:custGeom>
              <a:avLst/>
              <a:gdLst/>
              <a:ahLst/>
              <a:cxnLst/>
              <a:rect l="l" t="t" r="r" b="b"/>
              <a:pathLst>
                <a:path w="85" h="546" extrusionOk="0">
                  <a:moveTo>
                    <a:pt x="0" y="0"/>
                  </a:moveTo>
                  <a:lnTo>
                    <a:pt x="84" y="0"/>
                  </a:lnTo>
                  <a:lnTo>
                    <a:pt x="84" y="545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2509242" y="1310168"/>
              <a:ext cx="7159" cy="48918"/>
            </a:xfrm>
            <a:custGeom>
              <a:avLst/>
              <a:gdLst/>
              <a:ahLst/>
              <a:cxnLst/>
              <a:rect l="l" t="t" r="r" b="b"/>
              <a:pathLst>
                <a:path w="84" h="574" extrusionOk="0">
                  <a:moveTo>
                    <a:pt x="0" y="1"/>
                  </a:moveTo>
                  <a:lnTo>
                    <a:pt x="84" y="1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2771642" y="1224349"/>
              <a:ext cx="7244" cy="66303"/>
            </a:xfrm>
            <a:custGeom>
              <a:avLst/>
              <a:gdLst/>
              <a:ahLst/>
              <a:cxnLst/>
              <a:rect l="l" t="t" r="r" b="b"/>
              <a:pathLst>
                <a:path w="85" h="778" extrusionOk="0">
                  <a:moveTo>
                    <a:pt x="0" y="0"/>
                  </a:moveTo>
                  <a:lnTo>
                    <a:pt x="84" y="0"/>
                  </a:lnTo>
                  <a:lnTo>
                    <a:pt x="84" y="777"/>
                  </a:lnTo>
                  <a:lnTo>
                    <a:pt x="0" y="7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2717185" y="1459223"/>
              <a:ext cx="7244" cy="51560"/>
            </a:xfrm>
            <a:custGeom>
              <a:avLst/>
              <a:gdLst/>
              <a:ahLst/>
              <a:cxnLst/>
              <a:rect l="l" t="t" r="r" b="b"/>
              <a:pathLst>
                <a:path w="85" h="605" extrusionOk="0">
                  <a:moveTo>
                    <a:pt x="0" y="1"/>
                  </a:moveTo>
                  <a:lnTo>
                    <a:pt x="84" y="1"/>
                  </a:lnTo>
                  <a:lnTo>
                    <a:pt x="84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2683266" y="1201254"/>
              <a:ext cx="7244" cy="121527"/>
            </a:xfrm>
            <a:custGeom>
              <a:avLst/>
              <a:gdLst/>
              <a:ahLst/>
              <a:cxnLst/>
              <a:rect l="l" t="t" r="r" b="b"/>
              <a:pathLst>
                <a:path w="85" h="1426" extrusionOk="0">
                  <a:moveTo>
                    <a:pt x="1" y="1"/>
                  </a:moveTo>
                  <a:lnTo>
                    <a:pt x="84" y="1"/>
                  </a:lnTo>
                  <a:lnTo>
                    <a:pt x="84" y="1425"/>
                  </a:lnTo>
                  <a:lnTo>
                    <a:pt x="1" y="1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2392742" y="1670149"/>
              <a:ext cx="7244" cy="50111"/>
            </a:xfrm>
            <a:custGeom>
              <a:avLst/>
              <a:gdLst/>
              <a:ahLst/>
              <a:cxnLst/>
              <a:rect l="l" t="t" r="r" b="b"/>
              <a:pathLst>
                <a:path w="85" h="588" extrusionOk="0">
                  <a:moveTo>
                    <a:pt x="0" y="1"/>
                  </a:moveTo>
                  <a:lnTo>
                    <a:pt x="84" y="1"/>
                  </a:lnTo>
                  <a:lnTo>
                    <a:pt x="84" y="587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3132220" y="1201424"/>
              <a:ext cx="7244" cy="69286"/>
            </a:xfrm>
            <a:custGeom>
              <a:avLst/>
              <a:gdLst/>
              <a:ahLst/>
              <a:cxnLst/>
              <a:rect l="l" t="t" r="r" b="b"/>
              <a:pathLst>
                <a:path w="85" h="813" extrusionOk="0">
                  <a:moveTo>
                    <a:pt x="1" y="1"/>
                  </a:moveTo>
                  <a:lnTo>
                    <a:pt x="84" y="1"/>
                  </a:lnTo>
                  <a:lnTo>
                    <a:pt x="84" y="812"/>
                  </a:lnTo>
                  <a:lnTo>
                    <a:pt x="1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3308204" y="1182249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0"/>
                  </a:moveTo>
                  <a:lnTo>
                    <a:pt x="84" y="0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3225198" y="1431440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1" y="0"/>
                  </a:moveTo>
                  <a:lnTo>
                    <a:pt x="84" y="0"/>
                  </a:lnTo>
                  <a:lnTo>
                    <a:pt x="84" y="1051"/>
                  </a:lnTo>
                  <a:lnTo>
                    <a:pt x="1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3005749" y="1302328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1" y="0"/>
                  </a:moveTo>
                  <a:lnTo>
                    <a:pt x="85" y="0"/>
                  </a:lnTo>
                  <a:lnTo>
                    <a:pt x="85" y="445"/>
                  </a:lnTo>
                  <a:lnTo>
                    <a:pt x="1" y="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2458449" y="1695205"/>
              <a:ext cx="7244" cy="106017"/>
            </a:xfrm>
            <a:custGeom>
              <a:avLst/>
              <a:gdLst/>
              <a:ahLst/>
              <a:cxnLst/>
              <a:rect l="l" t="t" r="r" b="b"/>
              <a:pathLst>
                <a:path w="85" h="1244" extrusionOk="0">
                  <a:moveTo>
                    <a:pt x="1" y="0"/>
                  </a:moveTo>
                  <a:lnTo>
                    <a:pt x="85" y="0"/>
                  </a:lnTo>
                  <a:lnTo>
                    <a:pt x="85" y="1243"/>
                  </a:lnTo>
                  <a:lnTo>
                    <a:pt x="1" y="12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2371010" y="2012063"/>
              <a:ext cx="7244" cy="57951"/>
            </a:xfrm>
            <a:custGeom>
              <a:avLst/>
              <a:gdLst/>
              <a:ahLst/>
              <a:cxnLst/>
              <a:rect l="l" t="t" r="r" b="b"/>
              <a:pathLst>
                <a:path w="85" h="680" extrusionOk="0">
                  <a:moveTo>
                    <a:pt x="1" y="0"/>
                  </a:moveTo>
                  <a:lnTo>
                    <a:pt x="84" y="0"/>
                  </a:lnTo>
                  <a:lnTo>
                    <a:pt x="84" y="679"/>
                  </a:lnTo>
                  <a:lnTo>
                    <a:pt x="1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2402713" y="1351075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3072564" y="1409709"/>
              <a:ext cx="7244" cy="79853"/>
            </a:xfrm>
            <a:custGeom>
              <a:avLst/>
              <a:gdLst/>
              <a:ahLst/>
              <a:cxnLst/>
              <a:rect l="l" t="t" r="r" b="b"/>
              <a:pathLst>
                <a:path w="85" h="937" extrusionOk="0">
                  <a:moveTo>
                    <a:pt x="1" y="0"/>
                  </a:moveTo>
                  <a:lnTo>
                    <a:pt x="84" y="0"/>
                  </a:lnTo>
                  <a:lnTo>
                    <a:pt x="84" y="936"/>
                  </a:lnTo>
                  <a:lnTo>
                    <a:pt x="1" y="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2602049" y="1443798"/>
              <a:ext cx="7244" cy="49770"/>
            </a:xfrm>
            <a:custGeom>
              <a:avLst/>
              <a:gdLst/>
              <a:ahLst/>
              <a:cxnLst/>
              <a:rect l="l" t="t" r="r" b="b"/>
              <a:pathLst>
                <a:path w="85" h="584" extrusionOk="0">
                  <a:moveTo>
                    <a:pt x="0" y="0"/>
                  </a:moveTo>
                  <a:lnTo>
                    <a:pt x="84" y="0"/>
                  </a:lnTo>
                  <a:lnTo>
                    <a:pt x="84" y="583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3324141" y="1695205"/>
              <a:ext cx="7244" cy="122039"/>
            </a:xfrm>
            <a:custGeom>
              <a:avLst/>
              <a:gdLst/>
              <a:ahLst/>
              <a:cxnLst/>
              <a:rect l="l" t="t" r="r" b="b"/>
              <a:pathLst>
                <a:path w="85" h="1432" extrusionOk="0">
                  <a:moveTo>
                    <a:pt x="0" y="0"/>
                  </a:moveTo>
                  <a:lnTo>
                    <a:pt x="84" y="0"/>
                  </a:lnTo>
                  <a:lnTo>
                    <a:pt x="84" y="1432"/>
                  </a:lnTo>
                  <a:lnTo>
                    <a:pt x="0" y="1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3057224" y="1692478"/>
              <a:ext cx="7244" cy="43123"/>
            </a:xfrm>
            <a:custGeom>
              <a:avLst/>
              <a:gdLst/>
              <a:ahLst/>
              <a:cxnLst/>
              <a:rect l="l" t="t" r="r" b="b"/>
              <a:pathLst>
                <a:path w="85" h="506" extrusionOk="0">
                  <a:moveTo>
                    <a:pt x="1" y="1"/>
                  </a:moveTo>
                  <a:lnTo>
                    <a:pt x="85" y="1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3162303" y="1725970"/>
              <a:ext cx="7244" cy="46361"/>
            </a:xfrm>
            <a:custGeom>
              <a:avLst/>
              <a:gdLst/>
              <a:ahLst/>
              <a:cxnLst/>
              <a:rect l="l" t="t" r="r" b="b"/>
              <a:pathLst>
                <a:path w="85" h="544" extrusionOk="0">
                  <a:moveTo>
                    <a:pt x="0" y="1"/>
                  </a:moveTo>
                  <a:lnTo>
                    <a:pt x="84" y="1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3128555" y="1834289"/>
              <a:ext cx="7159" cy="49003"/>
            </a:xfrm>
            <a:custGeom>
              <a:avLst/>
              <a:gdLst/>
              <a:ahLst/>
              <a:cxnLst/>
              <a:rect l="l" t="t" r="r" b="b"/>
              <a:pathLst>
                <a:path w="84" h="575" extrusionOk="0">
                  <a:moveTo>
                    <a:pt x="0" y="0"/>
                  </a:moveTo>
                  <a:lnTo>
                    <a:pt x="84" y="0"/>
                  </a:lnTo>
                  <a:lnTo>
                    <a:pt x="84" y="575"/>
                  </a:lnTo>
                  <a:lnTo>
                    <a:pt x="0" y="5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3366667" y="1728783"/>
              <a:ext cx="7244" cy="66303"/>
            </a:xfrm>
            <a:custGeom>
              <a:avLst/>
              <a:gdLst/>
              <a:ahLst/>
              <a:cxnLst/>
              <a:rect l="l" t="t" r="r" b="b"/>
              <a:pathLst>
                <a:path w="85" h="778" extrusionOk="0">
                  <a:moveTo>
                    <a:pt x="1" y="1"/>
                  </a:moveTo>
                  <a:lnTo>
                    <a:pt x="85" y="1"/>
                  </a:lnTo>
                  <a:lnTo>
                    <a:pt x="85" y="778"/>
                  </a:lnTo>
                  <a:lnTo>
                    <a:pt x="1" y="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3086114" y="2051436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1" y="1"/>
                  </a:moveTo>
                  <a:lnTo>
                    <a:pt x="84" y="1"/>
                  </a:lnTo>
                  <a:lnTo>
                    <a:pt x="84" y="776"/>
                  </a:lnTo>
                  <a:lnTo>
                    <a:pt x="1" y="7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3281189" y="1929482"/>
              <a:ext cx="7159" cy="51730"/>
            </a:xfrm>
            <a:custGeom>
              <a:avLst/>
              <a:gdLst/>
              <a:ahLst/>
              <a:cxnLst/>
              <a:rect l="l" t="t" r="r" b="b"/>
              <a:pathLst>
                <a:path w="84" h="607" extrusionOk="0">
                  <a:moveTo>
                    <a:pt x="0" y="1"/>
                  </a:moveTo>
                  <a:lnTo>
                    <a:pt x="84" y="1"/>
                  </a:lnTo>
                  <a:lnTo>
                    <a:pt x="84" y="606"/>
                  </a:lnTo>
                  <a:lnTo>
                    <a:pt x="0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3346129" y="2046579"/>
              <a:ext cx="7244" cy="51730"/>
            </a:xfrm>
            <a:custGeom>
              <a:avLst/>
              <a:gdLst/>
              <a:ahLst/>
              <a:cxnLst/>
              <a:rect l="l" t="t" r="r" b="b"/>
              <a:pathLst>
                <a:path w="85" h="607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3241901" y="1758866"/>
              <a:ext cx="7159" cy="121613"/>
            </a:xfrm>
            <a:custGeom>
              <a:avLst/>
              <a:gdLst/>
              <a:ahLst/>
              <a:cxnLst/>
              <a:rect l="l" t="t" r="r" b="b"/>
              <a:pathLst>
                <a:path w="84" h="1427" extrusionOk="0">
                  <a:moveTo>
                    <a:pt x="0" y="0"/>
                  </a:moveTo>
                  <a:lnTo>
                    <a:pt x="84" y="0"/>
                  </a:lnTo>
                  <a:lnTo>
                    <a:pt x="84" y="1426"/>
                  </a:lnTo>
                  <a:lnTo>
                    <a:pt x="0" y="1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2984955" y="1968003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1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1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2998079" y="1761934"/>
              <a:ext cx="7159" cy="79853"/>
            </a:xfrm>
            <a:custGeom>
              <a:avLst/>
              <a:gdLst/>
              <a:ahLst/>
              <a:cxnLst/>
              <a:rect l="l" t="t" r="r" b="b"/>
              <a:pathLst>
                <a:path w="84" h="937" extrusionOk="0">
                  <a:moveTo>
                    <a:pt x="0" y="1"/>
                  </a:moveTo>
                  <a:lnTo>
                    <a:pt x="84" y="1"/>
                  </a:lnTo>
                  <a:lnTo>
                    <a:pt x="84" y="937"/>
                  </a:lnTo>
                  <a:lnTo>
                    <a:pt x="0" y="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3197841" y="2062174"/>
              <a:ext cx="7244" cy="49599"/>
            </a:xfrm>
            <a:custGeom>
              <a:avLst/>
              <a:gdLst/>
              <a:ahLst/>
              <a:cxnLst/>
              <a:rect l="l" t="t" r="r" b="b"/>
              <a:pathLst>
                <a:path w="85" h="582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2632559" y="1786649"/>
              <a:ext cx="7244" cy="69115"/>
            </a:xfrm>
            <a:custGeom>
              <a:avLst/>
              <a:gdLst/>
              <a:ahLst/>
              <a:cxnLst/>
              <a:rect l="l" t="t" r="r" b="b"/>
              <a:pathLst>
                <a:path w="85" h="811" extrusionOk="0">
                  <a:moveTo>
                    <a:pt x="0" y="1"/>
                  </a:moveTo>
                  <a:lnTo>
                    <a:pt x="84" y="1"/>
                  </a:lnTo>
                  <a:lnTo>
                    <a:pt x="84" y="811"/>
                  </a:lnTo>
                  <a:lnTo>
                    <a:pt x="0" y="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2764484" y="1735174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1"/>
                  </a:moveTo>
                  <a:lnTo>
                    <a:pt x="84" y="1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2672443" y="2002348"/>
              <a:ext cx="7159" cy="89654"/>
            </a:xfrm>
            <a:custGeom>
              <a:avLst/>
              <a:gdLst/>
              <a:ahLst/>
              <a:cxnLst/>
              <a:rect l="l" t="t" r="r" b="b"/>
              <a:pathLst>
                <a:path w="84" h="1052" extrusionOk="0">
                  <a:moveTo>
                    <a:pt x="0" y="1"/>
                  </a:moveTo>
                  <a:lnTo>
                    <a:pt x="84" y="1"/>
                  </a:lnTo>
                  <a:lnTo>
                    <a:pt x="84" y="1052"/>
                  </a:lnTo>
                  <a:lnTo>
                    <a:pt x="0" y="10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548188" y="1938090"/>
              <a:ext cx="7244" cy="59741"/>
            </a:xfrm>
            <a:custGeom>
              <a:avLst/>
              <a:gdLst/>
              <a:ahLst/>
              <a:cxnLst/>
              <a:rect l="l" t="t" r="r" b="b"/>
              <a:pathLst>
                <a:path w="85" h="701" extrusionOk="0">
                  <a:moveTo>
                    <a:pt x="1" y="1"/>
                  </a:moveTo>
                  <a:lnTo>
                    <a:pt x="84" y="1"/>
                  </a:lnTo>
                  <a:lnTo>
                    <a:pt x="84" y="701"/>
                  </a:lnTo>
                  <a:lnTo>
                    <a:pt x="1" y="7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2429303" y="1889769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1" y="0"/>
                  </a:moveTo>
                  <a:lnTo>
                    <a:pt x="85" y="0"/>
                  </a:lnTo>
                  <a:lnTo>
                    <a:pt x="85" y="446"/>
                  </a:lnTo>
                  <a:lnTo>
                    <a:pt x="1" y="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379018" y="2149698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1" y="0"/>
                  </a:moveTo>
                  <a:lnTo>
                    <a:pt x="85" y="0"/>
                  </a:lnTo>
                  <a:lnTo>
                    <a:pt x="85" y="504"/>
                  </a:lnTo>
                  <a:lnTo>
                    <a:pt x="1" y="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1529180" y="2171260"/>
              <a:ext cx="7244" cy="46276"/>
            </a:xfrm>
            <a:custGeom>
              <a:avLst/>
              <a:gdLst/>
              <a:ahLst/>
              <a:cxnLst/>
              <a:rect l="l" t="t" r="r" b="b"/>
              <a:pathLst>
                <a:path w="85" h="543" extrusionOk="0">
                  <a:moveTo>
                    <a:pt x="0" y="0"/>
                  </a:moveTo>
                  <a:lnTo>
                    <a:pt x="84" y="0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1450349" y="2291424"/>
              <a:ext cx="7159" cy="48918"/>
            </a:xfrm>
            <a:custGeom>
              <a:avLst/>
              <a:gdLst/>
              <a:ahLst/>
              <a:cxnLst/>
              <a:rect l="l" t="t" r="r" b="b"/>
              <a:pathLst>
                <a:path w="84" h="574" extrusionOk="0">
                  <a:moveTo>
                    <a:pt x="0" y="1"/>
                  </a:moveTo>
                  <a:lnTo>
                    <a:pt x="84" y="1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1712750" y="2205775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0" y="0"/>
                  </a:moveTo>
                  <a:lnTo>
                    <a:pt x="84" y="0"/>
                  </a:lnTo>
                  <a:lnTo>
                    <a:pt x="84" y="775"/>
                  </a:lnTo>
                  <a:lnTo>
                    <a:pt x="0" y="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1658293" y="2440478"/>
              <a:ext cx="7244" cy="51560"/>
            </a:xfrm>
            <a:custGeom>
              <a:avLst/>
              <a:gdLst/>
              <a:ahLst/>
              <a:cxnLst/>
              <a:rect l="l" t="t" r="r" b="b"/>
              <a:pathLst>
                <a:path w="85" h="605" extrusionOk="0">
                  <a:moveTo>
                    <a:pt x="0" y="1"/>
                  </a:moveTo>
                  <a:lnTo>
                    <a:pt x="84" y="1"/>
                  </a:lnTo>
                  <a:lnTo>
                    <a:pt x="84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1624374" y="2182509"/>
              <a:ext cx="7244" cy="121527"/>
            </a:xfrm>
            <a:custGeom>
              <a:avLst/>
              <a:gdLst/>
              <a:ahLst/>
              <a:cxnLst/>
              <a:rect l="l" t="t" r="r" b="b"/>
              <a:pathLst>
                <a:path w="85" h="1426" extrusionOk="0">
                  <a:moveTo>
                    <a:pt x="0" y="1"/>
                  </a:moveTo>
                  <a:lnTo>
                    <a:pt x="84" y="1"/>
                  </a:lnTo>
                  <a:lnTo>
                    <a:pt x="84" y="1425"/>
                  </a:lnTo>
                  <a:lnTo>
                    <a:pt x="0" y="1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1333850" y="2651405"/>
              <a:ext cx="7244" cy="50111"/>
            </a:xfrm>
            <a:custGeom>
              <a:avLst/>
              <a:gdLst/>
              <a:ahLst/>
              <a:cxnLst/>
              <a:rect l="l" t="t" r="r" b="b"/>
              <a:pathLst>
                <a:path w="85" h="588" extrusionOk="0">
                  <a:moveTo>
                    <a:pt x="0" y="1"/>
                  </a:moveTo>
                  <a:lnTo>
                    <a:pt x="84" y="1"/>
                  </a:lnTo>
                  <a:lnTo>
                    <a:pt x="84" y="587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2073327" y="2182679"/>
              <a:ext cx="7244" cy="69286"/>
            </a:xfrm>
            <a:custGeom>
              <a:avLst/>
              <a:gdLst/>
              <a:ahLst/>
              <a:cxnLst/>
              <a:rect l="l" t="t" r="r" b="b"/>
              <a:pathLst>
                <a:path w="85" h="813" extrusionOk="0">
                  <a:moveTo>
                    <a:pt x="1" y="1"/>
                  </a:moveTo>
                  <a:lnTo>
                    <a:pt x="84" y="1"/>
                  </a:lnTo>
                  <a:lnTo>
                    <a:pt x="84" y="812"/>
                  </a:lnTo>
                  <a:lnTo>
                    <a:pt x="1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2249312" y="2163504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0"/>
                  </a:moveTo>
                  <a:lnTo>
                    <a:pt x="84" y="0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2166476" y="2412696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0" y="0"/>
                  </a:moveTo>
                  <a:lnTo>
                    <a:pt x="84" y="0"/>
                  </a:lnTo>
                  <a:lnTo>
                    <a:pt x="84" y="1051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1947027" y="2283668"/>
              <a:ext cx="7244" cy="37924"/>
            </a:xfrm>
            <a:custGeom>
              <a:avLst/>
              <a:gdLst/>
              <a:ahLst/>
              <a:cxnLst/>
              <a:rect l="l" t="t" r="r" b="b"/>
              <a:pathLst>
                <a:path w="85" h="445" extrusionOk="0">
                  <a:moveTo>
                    <a:pt x="1" y="1"/>
                  </a:moveTo>
                  <a:lnTo>
                    <a:pt x="84" y="1"/>
                  </a:lnTo>
                  <a:lnTo>
                    <a:pt x="84" y="444"/>
                  </a:lnTo>
                  <a:lnTo>
                    <a:pt x="1" y="4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1399557" y="2676460"/>
              <a:ext cx="7244" cy="106102"/>
            </a:xfrm>
            <a:custGeom>
              <a:avLst/>
              <a:gdLst/>
              <a:ahLst/>
              <a:cxnLst/>
              <a:rect l="l" t="t" r="r" b="b"/>
              <a:pathLst>
                <a:path w="85" h="1245" extrusionOk="0">
                  <a:moveTo>
                    <a:pt x="1" y="0"/>
                  </a:moveTo>
                  <a:lnTo>
                    <a:pt x="85" y="0"/>
                  </a:lnTo>
                  <a:lnTo>
                    <a:pt x="85" y="1245"/>
                  </a:lnTo>
                  <a:lnTo>
                    <a:pt x="1" y="1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1312118" y="2993319"/>
              <a:ext cx="7244" cy="57951"/>
            </a:xfrm>
            <a:custGeom>
              <a:avLst/>
              <a:gdLst/>
              <a:ahLst/>
              <a:cxnLst/>
              <a:rect l="l" t="t" r="r" b="b"/>
              <a:pathLst>
                <a:path w="85" h="680" extrusionOk="0">
                  <a:moveTo>
                    <a:pt x="0" y="0"/>
                  </a:moveTo>
                  <a:lnTo>
                    <a:pt x="84" y="0"/>
                  </a:lnTo>
                  <a:lnTo>
                    <a:pt x="84" y="679"/>
                  </a:lnTo>
                  <a:lnTo>
                    <a:pt x="0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1343821" y="2332331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1543157" y="2425138"/>
              <a:ext cx="7244" cy="49685"/>
            </a:xfrm>
            <a:custGeom>
              <a:avLst/>
              <a:gdLst/>
              <a:ahLst/>
              <a:cxnLst/>
              <a:rect l="l" t="t" r="r" b="b"/>
              <a:pathLst>
                <a:path w="85" h="583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2265419" y="2676460"/>
              <a:ext cx="7159" cy="122039"/>
            </a:xfrm>
            <a:custGeom>
              <a:avLst/>
              <a:gdLst/>
              <a:ahLst/>
              <a:cxnLst/>
              <a:rect l="l" t="t" r="r" b="b"/>
              <a:pathLst>
                <a:path w="84" h="1432" extrusionOk="0">
                  <a:moveTo>
                    <a:pt x="0" y="0"/>
                  </a:moveTo>
                  <a:lnTo>
                    <a:pt x="84" y="0"/>
                  </a:lnTo>
                  <a:lnTo>
                    <a:pt x="84" y="1432"/>
                  </a:lnTo>
                  <a:lnTo>
                    <a:pt x="0" y="1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1998331" y="2673904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1" y="0"/>
                  </a:moveTo>
                  <a:lnTo>
                    <a:pt x="85" y="0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2103411" y="2707226"/>
              <a:ext cx="7159" cy="46361"/>
            </a:xfrm>
            <a:custGeom>
              <a:avLst/>
              <a:gdLst/>
              <a:ahLst/>
              <a:cxnLst/>
              <a:rect l="l" t="t" r="r" b="b"/>
              <a:pathLst>
                <a:path w="84" h="544" extrusionOk="0">
                  <a:moveTo>
                    <a:pt x="0" y="0"/>
                  </a:moveTo>
                  <a:lnTo>
                    <a:pt x="84" y="0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2069578" y="2815714"/>
              <a:ext cx="7244" cy="48832"/>
            </a:xfrm>
            <a:custGeom>
              <a:avLst/>
              <a:gdLst/>
              <a:ahLst/>
              <a:cxnLst/>
              <a:rect l="l" t="t" r="r" b="b"/>
              <a:pathLst>
                <a:path w="85" h="573" extrusionOk="0">
                  <a:moveTo>
                    <a:pt x="1" y="0"/>
                  </a:moveTo>
                  <a:lnTo>
                    <a:pt x="85" y="0"/>
                  </a:lnTo>
                  <a:lnTo>
                    <a:pt x="85" y="573"/>
                  </a:lnTo>
                  <a:lnTo>
                    <a:pt x="1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2307775" y="2710209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1" y="0"/>
                  </a:moveTo>
                  <a:lnTo>
                    <a:pt x="84" y="0"/>
                  </a:lnTo>
                  <a:lnTo>
                    <a:pt x="84" y="775"/>
                  </a:lnTo>
                  <a:lnTo>
                    <a:pt x="1" y="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2027222" y="3032692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0" y="1"/>
                  </a:moveTo>
                  <a:lnTo>
                    <a:pt x="84" y="1"/>
                  </a:lnTo>
                  <a:lnTo>
                    <a:pt x="84" y="776"/>
                  </a:lnTo>
                  <a:lnTo>
                    <a:pt x="0" y="7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222211" y="2910738"/>
              <a:ext cx="7244" cy="51730"/>
            </a:xfrm>
            <a:custGeom>
              <a:avLst/>
              <a:gdLst/>
              <a:ahLst/>
              <a:cxnLst/>
              <a:rect l="l" t="t" r="r" b="b"/>
              <a:pathLst>
                <a:path w="85" h="607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287236" y="3027834"/>
              <a:ext cx="7244" cy="51645"/>
            </a:xfrm>
            <a:custGeom>
              <a:avLst/>
              <a:gdLst/>
              <a:ahLst/>
              <a:cxnLst/>
              <a:rect l="l" t="t" r="r" b="b"/>
              <a:pathLst>
                <a:path w="85" h="606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2183009" y="2740292"/>
              <a:ext cx="7159" cy="121442"/>
            </a:xfrm>
            <a:custGeom>
              <a:avLst/>
              <a:gdLst/>
              <a:ahLst/>
              <a:cxnLst/>
              <a:rect l="l" t="t" r="r" b="b"/>
              <a:pathLst>
                <a:path w="84" h="1425" extrusionOk="0">
                  <a:moveTo>
                    <a:pt x="0" y="0"/>
                  </a:moveTo>
                  <a:lnTo>
                    <a:pt x="84" y="0"/>
                  </a:lnTo>
                  <a:lnTo>
                    <a:pt x="84" y="1424"/>
                  </a:lnTo>
                  <a:lnTo>
                    <a:pt x="0" y="1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1926063" y="2949258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1939272" y="2743190"/>
              <a:ext cx="7244" cy="80024"/>
            </a:xfrm>
            <a:custGeom>
              <a:avLst/>
              <a:gdLst/>
              <a:ahLst/>
              <a:cxnLst/>
              <a:rect l="l" t="t" r="r" b="b"/>
              <a:pathLst>
                <a:path w="85" h="939" extrusionOk="0">
                  <a:moveTo>
                    <a:pt x="1" y="1"/>
                  </a:moveTo>
                  <a:lnTo>
                    <a:pt x="85" y="1"/>
                  </a:lnTo>
                  <a:lnTo>
                    <a:pt x="85" y="938"/>
                  </a:lnTo>
                  <a:lnTo>
                    <a:pt x="1" y="9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2138949" y="3043430"/>
              <a:ext cx="7244" cy="49599"/>
            </a:xfrm>
            <a:custGeom>
              <a:avLst/>
              <a:gdLst/>
              <a:ahLst/>
              <a:cxnLst/>
              <a:rect l="l" t="t" r="r" b="b"/>
              <a:pathLst>
                <a:path w="85" h="582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1573667" y="2767904"/>
              <a:ext cx="7159" cy="69115"/>
            </a:xfrm>
            <a:custGeom>
              <a:avLst/>
              <a:gdLst/>
              <a:ahLst/>
              <a:cxnLst/>
              <a:rect l="l" t="t" r="r" b="b"/>
              <a:pathLst>
                <a:path w="84" h="811" extrusionOk="0">
                  <a:moveTo>
                    <a:pt x="0" y="1"/>
                  </a:moveTo>
                  <a:lnTo>
                    <a:pt x="84" y="1"/>
                  </a:lnTo>
                  <a:lnTo>
                    <a:pt x="84" y="811"/>
                  </a:lnTo>
                  <a:lnTo>
                    <a:pt x="0" y="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1705762" y="2716430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0" y="1"/>
                  </a:moveTo>
                  <a:lnTo>
                    <a:pt x="84" y="1"/>
                  </a:lnTo>
                  <a:lnTo>
                    <a:pt x="84" y="2017"/>
                  </a:lnTo>
                  <a:lnTo>
                    <a:pt x="0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1613466" y="2983603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1" y="1"/>
                  </a:moveTo>
                  <a:lnTo>
                    <a:pt x="85" y="1"/>
                  </a:lnTo>
                  <a:lnTo>
                    <a:pt x="85" y="1052"/>
                  </a:lnTo>
                  <a:lnTo>
                    <a:pt x="1" y="10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1489467" y="2919345"/>
              <a:ext cx="7159" cy="59911"/>
            </a:xfrm>
            <a:custGeom>
              <a:avLst/>
              <a:gdLst/>
              <a:ahLst/>
              <a:cxnLst/>
              <a:rect l="l" t="t" r="r" b="b"/>
              <a:pathLst>
                <a:path w="84" h="703" extrusionOk="0">
                  <a:moveTo>
                    <a:pt x="0" y="1"/>
                  </a:moveTo>
                  <a:lnTo>
                    <a:pt x="84" y="1"/>
                  </a:lnTo>
                  <a:lnTo>
                    <a:pt x="84" y="702"/>
                  </a:lnTo>
                  <a:lnTo>
                    <a:pt x="0" y="7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1370581" y="2871024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0" y="0"/>
                  </a:moveTo>
                  <a:lnTo>
                    <a:pt x="84" y="0"/>
                  </a:lnTo>
                  <a:lnTo>
                    <a:pt x="84" y="446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2437825" y="2149698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0" y="0"/>
                  </a:moveTo>
                  <a:lnTo>
                    <a:pt x="84" y="0"/>
                  </a:lnTo>
                  <a:lnTo>
                    <a:pt x="84" y="504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2588073" y="2171260"/>
              <a:ext cx="7244" cy="46276"/>
            </a:xfrm>
            <a:custGeom>
              <a:avLst/>
              <a:gdLst/>
              <a:ahLst/>
              <a:cxnLst/>
              <a:rect l="l" t="t" r="r" b="b"/>
              <a:pathLst>
                <a:path w="85" h="543" extrusionOk="0">
                  <a:moveTo>
                    <a:pt x="0" y="0"/>
                  </a:moveTo>
                  <a:lnTo>
                    <a:pt x="84" y="0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2509242" y="2291424"/>
              <a:ext cx="7159" cy="48918"/>
            </a:xfrm>
            <a:custGeom>
              <a:avLst/>
              <a:gdLst/>
              <a:ahLst/>
              <a:cxnLst/>
              <a:rect l="l" t="t" r="r" b="b"/>
              <a:pathLst>
                <a:path w="84" h="574" extrusionOk="0">
                  <a:moveTo>
                    <a:pt x="0" y="1"/>
                  </a:moveTo>
                  <a:lnTo>
                    <a:pt x="84" y="1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2771642" y="2205775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0" y="0"/>
                  </a:moveTo>
                  <a:lnTo>
                    <a:pt x="84" y="0"/>
                  </a:lnTo>
                  <a:lnTo>
                    <a:pt x="84" y="775"/>
                  </a:lnTo>
                  <a:lnTo>
                    <a:pt x="0" y="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2717185" y="2440478"/>
              <a:ext cx="7244" cy="51560"/>
            </a:xfrm>
            <a:custGeom>
              <a:avLst/>
              <a:gdLst/>
              <a:ahLst/>
              <a:cxnLst/>
              <a:rect l="l" t="t" r="r" b="b"/>
              <a:pathLst>
                <a:path w="85" h="605" extrusionOk="0">
                  <a:moveTo>
                    <a:pt x="0" y="1"/>
                  </a:moveTo>
                  <a:lnTo>
                    <a:pt x="84" y="1"/>
                  </a:lnTo>
                  <a:lnTo>
                    <a:pt x="84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2683266" y="2182509"/>
              <a:ext cx="7244" cy="121527"/>
            </a:xfrm>
            <a:custGeom>
              <a:avLst/>
              <a:gdLst/>
              <a:ahLst/>
              <a:cxnLst/>
              <a:rect l="l" t="t" r="r" b="b"/>
              <a:pathLst>
                <a:path w="85" h="1426" extrusionOk="0">
                  <a:moveTo>
                    <a:pt x="1" y="1"/>
                  </a:moveTo>
                  <a:lnTo>
                    <a:pt x="84" y="1"/>
                  </a:lnTo>
                  <a:lnTo>
                    <a:pt x="84" y="1425"/>
                  </a:lnTo>
                  <a:lnTo>
                    <a:pt x="1" y="1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2392742" y="2651405"/>
              <a:ext cx="7244" cy="50111"/>
            </a:xfrm>
            <a:custGeom>
              <a:avLst/>
              <a:gdLst/>
              <a:ahLst/>
              <a:cxnLst/>
              <a:rect l="l" t="t" r="r" b="b"/>
              <a:pathLst>
                <a:path w="85" h="588" extrusionOk="0">
                  <a:moveTo>
                    <a:pt x="0" y="1"/>
                  </a:moveTo>
                  <a:lnTo>
                    <a:pt x="84" y="1"/>
                  </a:lnTo>
                  <a:lnTo>
                    <a:pt x="84" y="587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3132220" y="2182679"/>
              <a:ext cx="7244" cy="69286"/>
            </a:xfrm>
            <a:custGeom>
              <a:avLst/>
              <a:gdLst/>
              <a:ahLst/>
              <a:cxnLst/>
              <a:rect l="l" t="t" r="r" b="b"/>
              <a:pathLst>
                <a:path w="85" h="813" extrusionOk="0">
                  <a:moveTo>
                    <a:pt x="1" y="1"/>
                  </a:moveTo>
                  <a:lnTo>
                    <a:pt x="84" y="1"/>
                  </a:lnTo>
                  <a:lnTo>
                    <a:pt x="84" y="812"/>
                  </a:lnTo>
                  <a:lnTo>
                    <a:pt x="1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3308204" y="2163504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0"/>
                  </a:moveTo>
                  <a:lnTo>
                    <a:pt x="84" y="0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3225198" y="2412696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1" y="0"/>
                  </a:moveTo>
                  <a:lnTo>
                    <a:pt x="84" y="0"/>
                  </a:lnTo>
                  <a:lnTo>
                    <a:pt x="84" y="1051"/>
                  </a:lnTo>
                  <a:lnTo>
                    <a:pt x="1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3005749" y="2283668"/>
              <a:ext cx="7244" cy="37924"/>
            </a:xfrm>
            <a:custGeom>
              <a:avLst/>
              <a:gdLst/>
              <a:ahLst/>
              <a:cxnLst/>
              <a:rect l="l" t="t" r="r" b="b"/>
              <a:pathLst>
                <a:path w="85" h="445" extrusionOk="0">
                  <a:moveTo>
                    <a:pt x="1" y="1"/>
                  </a:moveTo>
                  <a:lnTo>
                    <a:pt x="85" y="1"/>
                  </a:lnTo>
                  <a:lnTo>
                    <a:pt x="85" y="444"/>
                  </a:lnTo>
                  <a:lnTo>
                    <a:pt x="1" y="4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2458449" y="2676460"/>
              <a:ext cx="7244" cy="106102"/>
            </a:xfrm>
            <a:custGeom>
              <a:avLst/>
              <a:gdLst/>
              <a:ahLst/>
              <a:cxnLst/>
              <a:rect l="l" t="t" r="r" b="b"/>
              <a:pathLst>
                <a:path w="85" h="1245" extrusionOk="0">
                  <a:moveTo>
                    <a:pt x="1" y="0"/>
                  </a:moveTo>
                  <a:lnTo>
                    <a:pt x="85" y="0"/>
                  </a:lnTo>
                  <a:lnTo>
                    <a:pt x="85" y="1245"/>
                  </a:lnTo>
                  <a:lnTo>
                    <a:pt x="1" y="1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2371010" y="2993319"/>
              <a:ext cx="7244" cy="57951"/>
            </a:xfrm>
            <a:custGeom>
              <a:avLst/>
              <a:gdLst/>
              <a:ahLst/>
              <a:cxnLst/>
              <a:rect l="l" t="t" r="r" b="b"/>
              <a:pathLst>
                <a:path w="85" h="680" extrusionOk="0">
                  <a:moveTo>
                    <a:pt x="1" y="0"/>
                  </a:moveTo>
                  <a:lnTo>
                    <a:pt x="84" y="0"/>
                  </a:lnTo>
                  <a:lnTo>
                    <a:pt x="84" y="679"/>
                  </a:lnTo>
                  <a:lnTo>
                    <a:pt x="1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2402713" y="2332331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3072564" y="2390964"/>
              <a:ext cx="7244" cy="79768"/>
            </a:xfrm>
            <a:custGeom>
              <a:avLst/>
              <a:gdLst/>
              <a:ahLst/>
              <a:cxnLst/>
              <a:rect l="l" t="t" r="r" b="b"/>
              <a:pathLst>
                <a:path w="85" h="936" extrusionOk="0">
                  <a:moveTo>
                    <a:pt x="1" y="0"/>
                  </a:moveTo>
                  <a:lnTo>
                    <a:pt x="84" y="0"/>
                  </a:lnTo>
                  <a:lnTo>
                    <a:pt x="84" y="936"/>
                  </a:lnTo>
                  <a:lnTo>
                    <a:pt x="1" y="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2602049" y="2425138"/>
              <a:ext cx="7244" cy="49685"/>
            </a:xfrm>
            <a:custGeom>
              <a:avLst/>
              <a:gdLst/>
              <a:ahLst/>
              <a:cxnLst/>
              <a:rect l="l" t="t" r="r" b="b"/>
              <a:pathLst>
                <a:path w="85" h="583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3324141" y="2676460"/>
              <a:ext cx="7244" cy="122039"/>
            </a:xfrm>
            <a:custGeom>
              <a:avLst/>
              <a:gdLst/>
              <a:ahLst/>
              <a:cxnLst/>
              <a:rect l="l" t="t" r="r" b="b"/>
              <a:pathLst>
                <a:path w="85" h="1432" extrusionOk="0">
                  <a:moveTo>
                    <a:pt x="0" y="0"/>
                  </a:moveTo>
                  <a:lnTo>
                    <a:pt x="84" y="0"/>
                  </a:lnTo>
                  <a:lnTo>
                    <a:pt x="84" y="1432"/>
                  </a:lnTo>
                  <a:lnTo>
                    <a:pt x="0" y="1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3057224" y="2673904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1" y="0"/>
                  </a:moveTo>
                  <a:lnTo>
                    <a:pt x="85" y="0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3162303" y="2707226"/>
              <a:ext cx="7244" cy="46361"/>
            </a:xfrm>
            <a:custGeom>
              <a:avLst/>
              <a:gdLst/>
              <a:ahLst/>
              <a:cxnLst/>
              <a:rect l="l" t="t" r="r" b="b"/>
              <a:pathLst>
                <a:path w="85" h="544" extrusionOk="0">
                  <a:moveTo>
                    <a:pt x="0" y="0"/>
                  </a:moveTo>
                  <a:lnTo>
                    <a:pt x="84" y="0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3128555" y="2815714"/>
              <a:ext cx="7159" cy="48832"/>
            </a:xfrm>
            <a:custGeom>
              <a:avLst/>
              <a:gdLst/>
              <a:ahLst/>
              <a:cxnLst/>
              <a:rect l="l" t="t" r="r" b="b"/>
              <a:pathLst>
                <a:path w="84" h="573" extrusionOk="0">
                  <a:moveTo>
                    <a:pt x="0" y="0"/>
                  </a:moveTo>
                  <a:lnTo>
                    <a:pt x="84" y="0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3366667" y="2710209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1" y="0"/>
                  </a:moveTo>
                  <a:lnTo>
                    <a:pt x="85" y="0"/>
                  </a:lnTo>
                  <a:lnTo>
                    <a:pt x="85" y="775"/>
                  </a:lnTo>
                  <a:lnTo>
                    <a:pt x="1" y="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3086114" y="3032692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1" y="1"/>
                  </a:moveTo>
                  <a:lnTo>
                    <a:pt x="84" y="1"/>
                  </a:lnTo>
                  <a:lnTo>
                    <a:pt x="84" y="776"/>
                  </a:lnTo>
                  <a:lnTo>
                    <a:pt x="1" y="7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3281189" y="2910738"/>
              <a:ext cx="7159" cy="51730"/>
            </a:xfrm>
            <a:custGeom>
              <a:avLst/>
              <a:gdLst/>
              <a:ahLst/>
              <a:cxnLst/>
              <a:rect l="l" t="t" r="r" b="b"/>
              <a:pathLst>
                <a:path w="84" h="607" extrusionOk="0">
                  <a:moveTo>
                    <a:pt x="0" y="0"/>
                  </a:moveTo>
                  <a:lnTo>
                    <a:pt x="84" y="0"/>
                  </a:lnTo>
                  <a:lnTo>
                    <a:pt x="84" y="606"/>
                  </a:lnTo>
                  <a:lnTo>
                    <a:pt x="0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3346129" y="3027834"/>
              <a:ext cx="7244" cy="51645"/>
            </a:xfrm>
            <a:custGeom>
              <a:avLst/>
              <a:gdLst/>
              <a:ahLst/>
              <a:cxnLst/>
              <a:rect l="l" t="t" r="r" b="b"/>
              <a:pathLst>
                <a:path w="85" h="606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3241901" y="2740292"/>
              <a:ext cx="7159" cy="121442"/>
            </a:xfrm>
            <a:custGeom>
              <a:avLst/>
              <a:gdLst/>
              <a:ahLst/>
              <a:cxnLst/>
              <a:rect l="l" t="t" r="r" b="b"/>
              <a:pathLst>
                <a:path w="84" h="1425" extrusionOk="0">
                  <a:moveTo>
                    <a:pt x="0" y="0"/>
                  </a:moveTo>
                  <a:lnTo>
                    <a:pt x="84" y="0"/>
                  </a:lnTo>
                  <a:lnTo>
                    <a:pt x="84" y="1424"/>
                  </a:lnTo>
                  <a:lnTo>
                    <a:pt x="0" y="1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2984955" y="2949258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1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1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2998079" y="2743190"/>
              <a:ext cx="7159" cy="80024"/>
            </a:xfrm>
            <a:custGeom>
              <a:avLst/>
              <a:gdLst/>
              <a:ahLst/>
              <a:cxnLst/>
              <a:rect l="l" t="t" r="r" b="b"/>
              <a:pathLst>
                <a:path w="84" h="939" extrusionOk="0">
                  <a:moveTo>
                    <a:pt x="0" y="1"/>
                  </a:moveTo>
                  <a:lnTo>
                    <a:pt x="84" y="1"/>
                  </a:lnTo>
                  <a:lnTo>
                    <a:pt x="84" y="938"/>
                  </a:lnTo>
                  <a:lnTo>
                    <a:pt x="0" y="9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3197841" y="3043430"/>
              <a:ext cx="7244" cy="49599"/>
            </a:xfrm>
            <a:custGeom>
              <a:avLst/>
              <a:gdLst/>
              <a:ahLst/>
              <a:cxnLst/>
              <a:rect l="l" t="t" r="r" b="b"/>
              <a:pathLst>
                <a:path w="85" h="582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2632559" y="2767904"/>
              <a:ext cx="7244" cy="69115"/>
            </a:xfrm>
            <a:custGeom>
              <a:avLst/>
              <a:gdLst/>
              <a:ahLst/>
              <a:cxnLst/>
              <a:rect l="l" t="t" r="r" b="b"/>
              <a:pathLst>
                <a:path w="85" h="811" extrusionOk="0">
                  <a:moveTo>
                    <a:pt x="0" y="1"/>
                  </a:moveTo>
                  <a:lnTo>
                    <a:pt x="84" y="1"/>
                  </a:lnTo>
                  <a:lnTo>
                    <a:pt x="84" y="811"/>
                  </a:lnTo>
                  <a:lnTo>
                    <a:pt x="0" y="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2764484" y="2716430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1"/>
                  </a:moveTo>
                  <a:lnTo>
                    <a:pt x="84" y="1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2672443" y="2983603"/>
              <a:ext cx="7159" cy="89654"/>
            </a:xfrm>
            <a:custGeom>
              <a:avLst/>
              <a:gdLst/>
              <a:ahLst/>
              <a:cxnLst/>
              <a:rect l="l" t="t" r="r" b="b"/>
              <a:pathLst>
                <a:path w="84" h="1052" extrusionOk="0">
                  <a:moveTo>
                    <a:pt x="0" y="1"/>
                  </a:moveTo>
                  <a:lnTo>
                    <a:pt x="84" y="1"/>
                  </a:lnTo>
                  <a:lnTo>
                    <a:pt x="84" y="1052"/>
                  </a:lnTo>
                  <a:lnTo>
                    <a:pt x="0" y="10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2548188" y="2919345"/>
              <a:ext cx="7244" cy="59911"/>
            </a:xfrm>
            <a:custGeom>
              <a:avLst/>
              <a:gdLst/>
              <a:ahLst/>
              <a:cxnLst/>
              <a:rect l="l" t="t" r="r" b="b"/>
              <a:pathLst>
                <a:path w="85" h="703" extrusionOk="0">
                  <a:moveTo>
                    <a:pt x="1" y="1"/>
                  </a:moveTo>
                  <a:lnTo>
                    <a:pt x="84" y="1"/>
                  </a:lnTo>
                  <a:lnTo>
                    <a:pt x="84" y="702"/>
                  </a:lnTo>
                  <a:lnTo>
                    <a:pt x="1" y="7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2429303" y="2871024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1" y="0"/>
                  </a:moveTo>
                  <a:lnTo>
                    <a:pt x="85" y="0"/>
                  </a:lnTo>
                  <a:lnTo>
                    <a:pt x="85" y="446"/>
                  </a:lnTo>
                  <a:lnTo>
                    <a:pt x="1" y="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1245730" y="1120462"/>
              <a:ext cx="644708" cy="514829"/>
            </a:xfrm>
            <a:custGeom>
              <a:avLst/>
              <a:gdLst/>
              <a:ahLst/>
              <a:cxnLst/>
              <a:rect l="l" t="t" r="r" b="b"/>
              <a:pathLst>
                <a:path w="7565" h="6041" extrusionOk="0">
                  <a:moveTo>
                    <a:pt x="7565" y="6032"/>
                  </a:moveTo>
                  <a:lnTo>
                    <a:pt x="5676" y="6037"/>
                  </a:lnTo>
                  <a:lnTo>
                    <a:pt x="3787" y="6039"/>
                  </a:lnTo>
                  <a:lnTo>
                    <a:pt x="10" y="6041"/>
                  </a:lnTo>
                  <a:lnTo>
                    <a:pt x="1" y="6041"/>
                  </a:lnTo>
                  <a:lnTo>
                    <a:pt x="1" y="6032"/>
                  </a:lnTo>
                  <a:lnTo>
                    <a:pt x="3" y="3016"/>
                  </a:lnTo>
                  <a:lnTo>
                    <a:pt x="10" y="1"/>
                  </a:lnTo>
                  <a:lnTo>
                    <a:pt x="17" y="3016"/>
                  </a:lnTo>
                  <a:lnTo>
                    <a:pt x="18" y="6032"/>
                  </a:lnTo>
                  <a:lnTo>
                    <a:pt x="10" y="6023"/>
                  </a:lnTo>
                  <a:lnTo>
                    <a:pt x="3787" y="6025"/>
                  </a:lnTo>
                  <a:lnTo>
                    <a:pt x="5676" y="60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1245730" y="1888235"/>
              <a:ext cx="644708" cy="551304"/>
            </a:xfrm>
            <a:custGeom>
              <a:avLst/>
              <a:gdLst/>
              <a:ahLst/>
              <a:cxnLst/>
              <a:rect l="l" t="t" r="r" b="b"/>
              <a:pathLst>
                <a:path w="7565" h="6469" extrusionOk="0">
                  <a:moveTo>
                    <a:pt x="7565" y="6460"/>
                  </a:moveTo>
                  <a:lnTo>
                    <a:pt x="5676" y="6465"/>
                  </a:lnTo>
                  <a:lnTo>
                    <a:pt x="3787" y="6467"/>
                  </a:lnTo>
                  <a:lnTo>
                    <a:pt x="10" y="6468"/>
                  </a:lnTo>
                  <a:lnTo>
                    <a:pt x="1" y="6468"/>
                  </a:lnTo>
                  <a:lnTo>
                    <a:pt x="1" y="6460"/>
                  </a:lnTo>
                  <a:lnTo>
                    <a:pt x="3" y="3230"/>
                  </a:lnTo>
                  <a:lnTo>
                    <a:pt x="10" y="1"/>
                  </a:lnTo>
                  <a:lnTo>
                    <a:pt x="17" y="3230"/>
                  </a:lnTo>
                  <a:lnTo>
                    <a:pt x="18" y="6460"/>
                  </a:lnTo>
                  <a:lnTo>
                    <a:pt x="10" y="6451"/>
                  </a:lnTo>
                  <a:lnTo>
                    <a:pt x="3787" y="6453"/>
                  </a:lnTo>
                  <a:lnTo>
                    <a:pt x="5676" y="64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1245730" y="2547859"/>
              <a:ext cx="644708" cy="551304"/>
            </a:xfrm>
            <a:custGeom>
              <a:avLst/>
              <a:gdLst/>
              <a:ahLst/>
              <a:cxnLst/>
              <a:rect l="l" t="t" r="r" b="b"/>
              <a:pathLst>
                <a:path w="7565" h="6469" extrusionOk="0">
                  <a:moveTo>
                    <a:pt x="7565" y="6458"/>
                  </a:moveTo>
                  <a:lnTo>
                    <a:pt x="5676" y="6463"/>
                  </a:lnTo>
                  <a:lnTo>
                    <a:pt x="3787" y="6465"/>
                  </a:lnTo>
                  <a:lnTo>
                    <a:pt x="10" y="6468"/>
                  </a:lnTo>
                  <a:lnTo>
                    <a:pt x="1" y="6468"/>
                  </a:lnTo>
                  <a:lnTo>
                    <a:pt x="1" y="6458"/>
                  </a:lnTo>
                  <a:lnTo>
                    <a:pt x="3" y="3230"/>
                  </a:lnTo>
                  <a:lnTo>
                    <a:pt x="10" y="1"/>
                  </a:lnTo>
                  <a:lnTo>
                    <a:pt x="17" y="3230"/>
                  </a:lnTo>
                  <a:lnTo>
                    <a:pt x="18" y="6458"/>
                  </a:lnTo>
                  <a:lnTo>
                    <a:pt x="10" y="6449"/>
                  </a:lnTo>
                  <a:lnTo>
                    <a:pt x="3787" y="6453"/>
                  </a:lnTo>
                  <a:lnTo>
                    <a:pt x="5676" y="645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2778886" y="1120462"/>
              <a:ext cx="644879" cy="514829"/>
            </a:xfrm>
            <a:custGeom>
              <a:avLst/>
              <a:gdLst/>
              <a:ahLst/>
              <a:cxnLst/>
              <a:rect l="l" t="t" r="r" b="b"/>
              <a:pathLst>
                <a:path w="7567" h="6041" extrusionOk="0">
                  <a:moveTo>
                    <a:pt x="7558" y="1"/>
                  </a:moveTo>
                  <a:lnTo>
                    <a:pt x="7563" y="3016"/>
                  </a:lnTo>
                  <a:lnTo>
                    <a:pt x="7566" y="6032"/>
                  </a:lnTo>
                  <a:lnTo>
                    <a:pt x="7566" y="6041"/>
                  </a:lnTo>
                  <a:lnTo>
                    <a:pt x="7558" y="6041"/>
                  </a:lnTo>
                  <a:lnTo>
                    <a:pt x="3780" y="6039"/>
                  </a:lnTo>
                  <a:lnTo>
                    <a:pt x="1890" y="6037"/>
                  </a:lnTo>
                  <a:lnTo>
                    <a:pt x="1" y="6032"/>
                  </a:lnTo>
                  <a:lnTo>
                    <a:pt x="1890" y="6027"/>
                  </a:lnTo>
                  <a:lnTo>
                    <a:pt x="3780" y="6025"/>
                  </a:lnTo>
                  <a:lnTo>
                    <a:pt x="7558" y="6023"/>
                  </a:lnTo>
                  <a:lnTo>
                    <a:pt x="7549" y="6032"/>
                  </a:lnTo>
                  <a:lnTo>
                    <a:pt x="7551" y="3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2778886" y="1888235"/>
              <a:ext cx="644879" cy="551304"/>
            </a:xfrm>
            <a:custGeom>
              <a:avLst/>
              <a:gdLst/>
              <a:ahLst/>
              <a:cxnLst/>
              <a:rect l="l" t="t" r="r" b="b"/>
              <a:pathLst>
                <a:path w="7567" h="6469" extrusionOk="0">
                  <a:moveTo>
                    <a:pt x="7558" y="1"/>
                  </a:moveTo>
                  <a:lnTo>
                    <a:pt x="7563" y="3230"/>
                  </a:lnTo>
                  <a:lnTo>
                    <a:pt x="7566" y="6460"/>
                  </a:lnTo>
                  <a:lnTo>
                    <a:pt x="7566" y="6468"/>
                  </a:lnTo>
                  <a:lnTo>
                    <a:pt x="7558" y="6468"/>
                  </a:lnTo>
                  <a:lnTo>
                    <a:pt x="3780" y="6467"/>
                  </a:lnTo>
                  <a:lnTo>
                    <a:pt x="1890" y="6465"/>
                  </a:lnTo>
                  <a:lnTo>
                    <a:pt x="1" y="6460"/>
                  </a:lnTo>
                  <a:lnTo>
                    <a:pt x="1890" y="6454"/>
                  </a:lnTo>
                  <a:lnTo>
                    <a:pt x="3780" y="6453"/>
                  </a:lnTo>
                  <a:lnTo>
                    <a:pt x="7558" y="6451"/>
                  </a:lnTo>
                  <a:lnTo>
                    <a:pt x="7549" y="6460"/>
                  </a:lnTo>
                  <a:lnTo>
                    <a:pt x="7551" y="3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778886" y="2547859"/>
              <a:ext cx="644879" cy="551304"/>
            </a:xfrm>
            <a:custGeom>
              <a:avLst/>
              <a:gdLst/>
              <a:ahLst/>
              <a:cxnLst/>
              <a:rect l="l" t="t" r="r" b="b"/>
              <a:pathLst>
                <a:path w="7567" h="6469" extrusionOk="0">
                  <a:moveTo>
                    <a:pt x="7558" y="1"/>
                  </a:moveTo>
                  <a:lnTo>
                    <a:pt x="7563" y="3230"/>
                  </a:lnTo>
                  <a:lnTo>
                    <a:pt x="7566" y="6458"/>
                  </a:lnTo>
                  <a:lnTo>
                    <a:pt x="7566" y="6468"/>
                  </a:lnTo>
                  <a:lnTo>
                    <a:pt x="7558" y="6468"/>
                  </a:lnTo>
                  <a:lnTo>
                    <a:pt x="3780" y="6465"/>
                  </a:lnTo>
                  <a:lnTo>
                    <a:pt x="1890" y="6463"/>
                  </a:lnTo>
                  <a:lnTo>
                    <a:pt x="1" y="6458"/>
                  </a:lnTo>
                  <a:lnTo>
                    <a:pt x="1890" y="6454"/>
                  </a:lnTo>
                  <a:lnTo>
                    <a:pt x="3780" y="6453"/>
                  </a:lnTo>
                  <a:lnTo>
                    <a:pt x="7558" y="6449"/>
                  </a:lnTo>
                  <a:lnTo>
                    <a:pt x="7549" y="6458"/>
                  </a:lnTo>
                  <a:lnTo>
                    <a:pt x="7551" y="323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1690592" y="1084072"/>
              <a:ext cx="644793" cy="551219"/>
            </a:xfrm>
            <a:custGeom>
              <a:avLst/>
              <a:gdLst/>
              <a:ahLst/>
              <a:cxnLst/>
              <a:rect l="l" t="t" r="r" b="b"/>
              <a:pathLst>
                <a:path w="7566" h="6468" extrusionOk="0">
                  <a:moveTo>
                    <a:pt x="9" y="0"/>
                  </a:moveTo>
                  <a:lnTo>
                    <a:pt x="4" y="3230"/>
                  </a:lnTo>
                  <a:lnTo>
                    <a:pt x="0" y="6459"/>
                  </a:lnTo>
                  <a:lnTo>
                    <a:pt x="0" y="6468"/>
                  </a:lnTo>
                  <a:lnTo>
                    <a:pt x="9" y="6468"/>
                  </a:lnTo>
                  <a:lnTo>
                    <a:pt x="3788" y="6466"/>
                  </a:lnTo>
                  <a:lnTo>
                    <a:pt x="5677" y="6464"/>
                  </a:lnTo>
                  <a:lnTo>
                    <a:pt x="7566" y="6459"/>
                  </a:lnTo>
                  <a:lnTo>
                    <a:pt x="5677" y="6454"/>
                  </a:lnTo>
                  <a:lnTo>
                    <a:pt x="3788" y="6452"/>
                  </a:lnTo>
                  <a:lnTo>
                    <a:pt x="19" y="6450"/>
                  </a:lnTo>
                  <a:lnTo>
                    <a:pt x="19" y="6450"/>
                  </a:lnTo>
                  <a:lnTo>
                    <a:pt x="16" y="323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1690592" y="1888235"/>
              <a:ext cx="644793" cy="551304"/>
            </a:xfrm>
            <a:custGeom>
              <a:avLst/>
              <a:gdLst/>
              <a:ahLst/>
              <a:cxnLst/>
              <a:rect l="l" t="t" r="r" b="b"/>
              <a:pathLst>
                <a:path w="7566" h="6469" extrusionOk="0">
                  <a:moveTo>
                    <a:pt x="9" y="1"/>
                  </a:moveTo>
                  <a:lnTo>
                    <a:pt x="4" y="3230"/>
                  </a:lnTo>
                  <a:lnTo>
                    <a:pt x="0" y="6460"/>
                  </a:lnTo>
                  <a:lnTo>
                    <a:pt x="0" y="6468"/>
                  </a:lnTo>
                  <a:lnTo>
                    <a:pt x="9" y="6468"/>
                  </a:lnTo>
                  <a:lnTo>
                    <a:pt x="3788" y="6467"/>
                  </a:lnTo>
                  <a:lnTo>
                    <a:pt x="5677" y="6465"/>
                  </a:lnTo>
                  <a:lnTo>
                    <a:pt x="7566" y="6460"/>
                  </a:lnTo>
                  <a:lnTo>
                    <a:pt x="5677" y="6454"/>
                  </a:lnTo>
                  <a:lnTo>
                    <a:pt x="3788" y="6453"/>
                  </a:lnTo>
                  <a:lnTo>
                    <a:pt x="19" y="6451"/>
                  </a:lnTo>
                  <a:lnTo>
                    <a:pt x="19" y="6451"/>
                  </a:lnTo>
                  <a:lnTo>
                    <a:pt x="16" y="3230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1690592" y="2547859"/>
              <a:ext cx="644793" cy="551304"/>
            </a:xfrm>
            <a:custGeom>
              <a:avLst/>
              <a:gdLst/>
              <a:ahLst/>
              <a:cxnLst/>
              <a:rect l="l" t="t" r="r" b="b"/>
              <a:pathLst>
                <a:path w="7566" h="6469" extrusionOk="0">
                  <a:moveTo>
                    <a:pt x="9" y="1"/>
                  </a:moveTo>
                  <a:lnTo>
                    <a:pt x="4" y="3230"/>
                  </a:lnTo>
                  <a:lnTo>
                    <a:pt x="0" y="6458"/>
                  </a:lnTo>
                  <a:lnTo>
                    <a:pt x="0" y="6468"/>
                  </a:lnTo>
                  <a:lnTo>
                    <a:pt x="9" y="6468"/>
                  </a:lnTo>
                  <a:lnTo>
                    <a:pt x="3788" y="6465"/>
                  </a:lnTo>
                  <a:lnTo>
                    <a:pt x="5677" y="6463"/>
                  </a:lnTo>
                  <a:lnTo>
                    <a:pt x="7566" y="6458"/>
                  </a:lnTo>
                  <a:lnTo>
                    <a:pt x="5677" y="6454"/>
                  </a:lnTo>
                  <a:lnTo>
                    <a:pt x="3788" y="6453"/>
                  </a:lnTo>
                  <a:lnTo>
                    <a:pt x="19" y="6449"/>
                  </a:lnTo>
                  <a:lnTo>
                    <a:pt x="19" y="6449"/>
                  </a:lnTo>
                  <a:lnTo>
                    <a:pt x="16" y="3230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1964413" y="725800"/>
              <a:ext cx="797100" cy="797100"/>
            </a:xfrm>
            <a:prstGeom prst="pie">
              <a:avLst>
                <a:gd name="adj1" fmla="val 0"/>
                <a:gd name="adj2" fmla="val 10760213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1240531" y="1080749"/>
              <a:ext cx="2186213" cy="2025824"/>
            </a:xfrm>
            <a:custGeom>
              <a:avLst/>
              <a:gdLst/>
              <a:ahLst/>
              <a:cxnLst/>
              <a:rect l="l" t="t" r="r" b="b"/>
              <a:pathLst>
                <a:path w="25653" h="23771" extrusionOk="0">
                  <a:moveTo>
                    <a:pt x="25652" y="7275"/>
                  </a:moveTo>
                  <a:lnTo>
                    <a:pt x="25652" y="6498"/>
                  </a:lnTo>
                  <a:lnTo>
                    <a:pt x="21767" y="6498"/>
                  </a:lnTo>
                  <a:lnTo>
                    <a:pt x="21767" y="1"/>
                  </a:lnTo>
                  <a:lnTo>
                    <a:pt x="20990" y="1"/>
                  </a:lnTo>
                  <a:lnTo>
                    <a:pt x="20990" y="6498"/>
                  </a:lnTo>
                  <a:lnTo>
                    <a:pt x="13623" y="6498"/>
                  </a:lnTo>
                  <a:lnTo>
                    <a:pt x="13623" y="1"/>
                  </a:lnTo>
                  <a:lnTo>
                    <a:pt x="12847" y="1"/>
                  </a:lnTo>
                  <a:lnTo>
                    <a:pt x="12847" y="6498"/>
                  </a:lnTo>
                  <a:lnTo>
                    <a:pt x="5290" y="6498"/>
                  </a:lnTo>
                  <a:lnTo>
                    <a:pt x="5290" y="39"/>
                  </a:lnTo>
                  <a:lnTo>
                    <a:pt x="4513" y="39"/>
                  </a:lnTo>
                  <a:lnTo>
                    <a:pt x="4513" y="6498"/>
                  </a:lnTo>
                  <a:lnTo>
                    <a:pt x="1" y="6498"/>
                  </a:lnTo>
                  <a:lnTo>
                    <a:pt x="1" y="7275"/>
                  </a:lnTo>
                  <a:lnTo>
                    <a:pt x="4515" y="7275"/>
                  </a:lnTo>
                  <a:lnTo>
                    <a:pt x="4515" y="16005"/>
                  </a:lnTo>
                  <a:lnTo>
                    <a:pt x="1" y="16005"/>
                  </a:lnTo>
                  <a:lnTo>
                    <a:pt x="1" y="16780"/>
                  </a:lnTo>
                  <a:lnTo>
                    <a:pt x="4515" y="16780"/>
                  </a:lnTo>
                  <a:lnTo>
                    <a:pt x="4515" y="23771"/>
                  </a:lnTo>
                  <a:lnTo>
                    <a:pt x="5292" y="23771"/>
                  </a:lnTo>
                  <a:lnTo>
                    <a:pt x="5292" y="16780"/>
                  </a:lnTo>
                  <a:lnTo>
                    <a:pt x="12847" y="16780"/>
                  </a:lnTo>
                  <a:lnTo>
                    <a:pt x="12847" y="23732"/>
                  </a:lnTo>
                  <a:lnTo>
                    <a:pt x="13623" y="23732"/>
                  </a:lnTo>
                  <a:lnTo>
                    <a:pt x="13623" y="16780"/>
                  </a:lnTo>
                  <a:lnTo>
                    <a:pt x="20990" y="16780"/>
                  </a:lnTo>
                  <a:lnTo>
                    <a:pt x="20990" y="23732"/>
                  </a:lnTo>
                  <a:lnTo>
                    <a:pt x="21767" y="23732"/>
                  </a:lnTo>
                  <a:lnTo>
                    <a:pt x="21767" y="16780"/>
                  </a:lnTo>
                  <a:lnTo>
                    <a:pt x="25652" y="16780"/>
                  </a:lnTo>
                  <a:lnTo>
                    <a:pt x="25652" y="16005"/>
                  </a:lnTo>
                  <a:lnTo>
                    <a:pt x="21767" y="16005"/>
                  </a:lnTo>
                  <a:lnTo>
                    <a:pt x="21767" y="7275"/>
                  </a:lnTo>
                  <a:close/>
                  <a:moveTo>
                    <a:pt x="5290" y="16005"/>
                  </a:moveTo>
                  <a:lnTo>
                    <a:pt x="5290" y="7275"/>
                  </a:lnTo>
                  <a:lnTo>
                    <a:pt x="12847" y="7275"/>
                  </a:lnTo>
                  <a:lnTo>
                    <a:pt x="12847" y="16005"/>
                  </a:lnTo>
                  <a:close/>
                  <a:moveTo>
                    <a:pt x="20990" y="16005"/>
                  </a:moveTo>
                  <a:lnTo>
                    <a:pt x="13623" y="16005"/>
                  </a:lnTo>
                  <a:lnTo>
                    <a:pt x="13623" y="7275"/>
                  </a:lnTo>
                  <a:lnTo>
                    <a:pt x="20990" y="72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29"/>
          <p:cNvSpPr txBox="1">
            <a:spLocks noGrp="1"/>
          </p:cNvSpPr>
          <p:nvPr>
            <p:ph type="ctrTitle"/>
          </p:nvPr>
        </p:nvSpPr>
        <p:spPr>
          <a:xfrm>
            <a:off x="1927932" y="403446"/>
            <a:ext cx="5748548" cy="44002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PEMROGRAMAN BERORIENTASI OBJEK</a:t>
            </a:r>
            <a:endParaRPr sz="1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62" name="Google Shape;762;p29"/>
          <p:cNvGrpSpPr/>
          <p:nvPr/>
        </p:nvGrpSpPr>
        <p:grpSpPr>
          <a:xfrm>
            <a:off x="433101" y="1215579"/>
            <a:ext cx="1072409" cy="2504936"/>
            <a:chOff x="-983150" y="-314337"/>
            <a:chExt cx="1201848" cy="2807280"/>
          </a:xfrm>
        </p:grpSpPr>
        <p:sp>
          <p:nvSpPr>
            <p:cNvPr id="763" name="Google Shape;763;p29"/>
            <p:cNvSpPr/>
            <p:nvPr/>
          </p:nvSpPr>
          <p:spPr>
            <a:xfrm>
              <a:off x="-983150" y="-314337"/>
              <a:ext cx="1196208" cy="2807280"/>
            </a:xfrm>
            <a:custGeom>
              <a:avLst/>
              <a:gdLst/>
              <a:ahLst/>
              <a:cxnLst/>
              <a:rect l="l" t="t" r="r" b="b"/>
              <a:pathLst>
                <a:path w="14241" h="33421" extrusionOk="0">
                  <a:moveTo>
                    <a:pt x="0" y="1"/>
                  </a:moveTo>
                  <a:lnTo>
                    <a:pt x="14241" y="1"/>
                  </a:lnTo>
                  <a:lnTo>
                    <a:pt x="14241" y="33420"/>
                  </a:lnTo>
                  <a:lnTo>
                    <a:pt x="0" y="3342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-839011" y="-152728"/>
              <a:ext cx="955724" cy="2481874"/>
            </a:xfrm>
            <a:custGeom>
              <a:avLst/>
              <a:gdLst/>
              <a:ahLst/>
              <a:cxnLst/>
              <a:rect l="l" t="t" r="r" b="b"/>
              <a:pathLst>
                <a:path w="11378" h="29547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9546"/>
                  </a:lnTo>
                  <a:lnTo>
                    <a:pt x="0" y="295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-882613" y="1394158"/>
              <a:ext cx="1042936" cy="204450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 flipH="1">
              <a:off x="-520747" y="1700741"/>
              <a:ext cx="250733" cy="628385"/>
            </a:xfrm>
            <a:custGeom>
              <a:avLst/>
              <a:gdLst/>
              <a:ahLst/>
              <a:cxnLst/>
              <a:rect l="l" t="t" r="r" b="b"/>
              <a:pathLst>
                <a:path w="2985" h="7481" extrusionOk="0">
                  <a:moveTo>
                    <a:pt x="1" y="1"/>
                  </a:moveTo>
                  <a:lnTo>
                    <a:pt x="2984" y="1"/>
                  </a:lnTo>
                  <a:lnTo>
                    <a:pt x="2984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 flipH="1">
              <a:off x="-275308" y="1700741"/>
              <a:ext cx="177235" cy="628385"/>
            </a:xfrm>
            <a:custGeom>
              <a:avLst/>
              <a:gdLst/>
              <a:ahLst/>
              <a:cxnLst/>
              <a:rect l="l" t="t" r="r" b="b"/>
              <a:pathLst>
                <a:path w="2110" h="7481" extrusionOk="0">
                  <a:moveTo>
                    <a:pt x="1" y="1"/>
                  </a:moveTo>
                  <a:lnTo>
                    <a:pt x="2110" y="1"/>
                  </a:lnTo>
                  <a:lnTo>
                    <a:pt x="2110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-819524" y="1765586"/>
              <a:ext cx="301131" cy="562363"/>
            </a:xfrm>
            <a:custGeom>
              <a:avLst/>
              <a:gdLst/>
              <a:ahLst/>
              <a:cxnLst/>
              <a:rect l="l" t="t" r="r" b="b"/>
              <a:pathLst>
                <a:path w="3585" h="6695" extrusionOk="0">
                  <a:moveTo>
                    <a:pt x="1898" y="0"/>
                  </a:moveTo>
                  <a:lnTo>
                    <a:pt x="3584" y="519"/>
                  </a:lnTo>
                  <a:lnTo>
                    <a:pt x="1687" y="6695"/>
                  </a:lnTo>
                  <a:lnTo>
                    <a:pt x="0" y="61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-820280" y="1766174"/>
              <a:ext cx="191850" cy="527504"/>
            </a:xfrm>
            <a:custGeom>
              <a:avLst/>
              <a:gdLst/>
              <a:ahLst/>
              <a:cxnLst/>
              <a:rect l="l" t="t" r="r" b="b"/>
              <a:pathLst>
                <a:path w="2284" h="6280" extrusionOk="0">
                  <a:moveTo>
                    <a:pt x="2284" y="103"/>
                  </a:moveTo>
                  <a:lnTo>
                    <a:pt x="1898" y="0"/>
                  </a:lnTo>
                  <a:lnTo>
                    <a:pt x="1" y="6176"/>
                  </a:lnTo>
                  <a:lnTo>
                    <a:pt x="385" y="627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-712512" y="1801621"/>
              <a:ext cx="191850" cy="527672"/>
            </a:xfrm>
            <a:custGeom>
              <a:avLst/>
              <a:gdLst/>
              <a:ahLst/>
              <a:cxnLst/>
              <a:rect l="l" t="t" r="r" b="b"/>
              <a:pathLst>
                <a:path w="2284" h="6282" extrusionOk="0">
                  <a:moveTo>
                    <a:pt x="2284" y="104"/>
                  </a:moveTo>
                  <a:lnTo>
                    <a:pt x="1900" y="1"/>
                  </a:lnTo>
                  <a:lnTo>
                    <a:pt x="1" y="6176"/>
                  </a:lnTo>
                  <a:lnTo>
                    <a:pt x="386" y="62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-497144" y="1964826"/>
              <a:ext cx="185886" cy="63250"/>
            </a:xfrm>
            <a:custGeom>
              <a:avLst/>
              <a:gdLst/>
              <a:ahLst/>
              <a:cxnLst/>
              <a:rect l="l" t="t" r="r" b="b"/>
              <a:pathLst>
                <a:path w="2213" h="753" extrusionOk="0">
                  <a:moveTo>
                    <a:pt x="1" y="0"/>
                  </a:moveTo>
                  <a:lnTo>
                    <a:pt x="2213" y="0"/>
                  </a:lnTo>
                  <a:lnTo>
                    <a:pt x="2213" y="753"/>
                  </a:lnTo>
                  <a:lnTo>
                    <a:pt x="1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-251201" y="1964826"/>
              <a:ext cx="121796" cy="63250"/>
            </a:xfrm>
            <a:custGeom>
              <a:avLst/>
              <a:gdLst/>
              <a:ahLst/>
              <a:cxnLst/>
              <a:rect l="l" t="t" r="r" b="b"/>
              <a:pathLst>
                <a:path w="1450" h="753" extrusionOk="0">
                  <a:moveTo>
                    <a:pt x="0" y="0"/>
                  </a:moveTo>
                  <a:lnTo>
                    <a:pt x="1449" y="0"/>
                  </a:lnTo>
                  <a:lnTo>
                    <a:pt x="1449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-520747" y="1777598"/>
              <a:ext cx="245525" cy="84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-520747" y="2282585"/>
              <a:ext cx="245525" cy="84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-275308" y="2236219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1"/>
                  </a:moveTo>
                  <a:lnTo>
                    <a:pt x="211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-275308" y="1845635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0"/>
                  </a:moveTo>
                  <a:lnTo>
                    <a:pt x="2110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-575681" y="880850"/>
              <a:ext cx="250649" cy="513393"/>
            </a:xfrm>
            <a:custGeom>
              <a:avLst/>
              <a:gdLst/>
              <a:ahLst/>
              <a:cxnLst/>
              <a:rect l="l" t="t" r="r" b="b"/>
              <a:pathLst>
                <a:path w="2984" h="6112" extrusionOk="0">
                  <a:moveTo>
                    <a:pt x="0" y="0"/>
                  </a:moveTo>
                  <a:lnTo>
                    <a:pt x="2983" y="0"/>
                  </a:lnTo>
                  <a:lnTo>
                    <a:pt x="2983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-330242" y="880850"/>
              <a:ext cx="177235" cy="513393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0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-153093" y="934188"/>
              <a:ext cx="301215" cy="459466"/>
            </a:xfrm>
            <a:custGeom>
              <a:avLst/>
              <a:gdLst/>
              <a:ahLst/>
              <a:cxnLst/>
              <a:rect l="l" t="t" r="r" b="b"/>
              <a:pathLst>
                <a:path w="3586" h="5470" extrusionOk="0">
                  <a:moveTo>
                    <a:pt x="0" y="425"/>
                  </a:moveTo>
                  <a:lnTo>
                    <a:pt x="1686" y="1"/>
                  </a:lnTo>
                  <a:lnTo>
                    <a:pt x="3585" y="5047"/>
                  </a:lnTo>
                  <a:lnTo>
                    <a:pt x="1898" y="54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-43729" y="934188"/>
              <a:ext cx="191850" cy="430991"/>
            </a:xfrm>
            <a:custGeom>
              <a:avLst/>
              <a:gdLst/>
              <a:ahLst/>
              <a:cxnLst/>
              <a:rect l="l" t="t" r="r" b="b"/>
              <a:pathLst>
                <a:path w="2284" h="5131" extrusionOk="0">
                  <a:moveTo>
                    <a:pt x="0" y="86"/>
                  </a:moveTo>
                  <a:lnTo>
                    <a:pt x="384" y="1"/>
                  </a:lnTo>
                  <a:lnTo>
                    <a:pt x="2283" y="5047"/>
                  </a:lnTo>
                  <a:lnTo>
                    <a:pt x="1898" y="5131"/>
                  </a:ln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-151665" y="963251"/>
              <a:ext cx="191850" cy="430991"/>
            </a:xfrm>
            <a:custGeom>
              <a:avLst/>
              <a:gdLst/>
              <a:ahLst/>
              <a:cxnLst/>
              <a:rect l="l" t="t" r="r" b="b"/>
              <a:pathLst>
                <a:path w="2284" h="5131" extrusionOk="0">
                  <a:moveTo>
                    <a:pt x="1" y="86"/>
                  </a:moveTo>
                  <a:lnTo>
                    <a:pt x="386" y="0"/>
                  </a:lnTo>
                  <a:lnTo>
                    <a:pt x="2284" y="5047"/>
                  </a:lnTo>
                  <a:lnTo>
                    <a:pt x="1898" y="5131"/>
                  </a:ln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-552246" y="1096553"/>
              <a:ext cx="185970" cy="51826"/>
            </a:xfrm>
            <a:custGeom>
              <a:avLst/>
              <a:gdLst/>
              <a:ahLst/>
              <a:cxnLst/>
              <a:rect l="l" t="t" r="r" b="b"/>
              <a:pathLst>
                <a:path w="2214" h="617" extrusionOk="0">
                  <a:moveTo>
                    <a:pt x="1" y="0"/>
                  </a:moveTo>
                  <a:lnTo>
                    <a:pt x="2214" y="0"/>
                  </a:lnTo>
                  <a:lnTo>
                    <a:pt x="2214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-306219" y="1096553"/>
              <a:ext cx="121796" cy="51826"/>
            </a:xfrm>
            <a:custGeom>
              <a:avLst/>
              <a:gdLst/>
              <a:ahLst/>
              <a:cxnLst/>
              <a:rect l="l" t="t" r="r" b="b"/>
              <a:pathLst>
                <a:path w="1450" h="617" extrusionOk="0">
                  <a:moveTo>
                    <a:pt x="1" y="0"/>
                  </a:moveTo>
                  <a:lnTo>
                    <a:pt x="1450" y="0"/>
                  </a:lnTo>
                  <a:lnTo>
                    <a:pt x="1450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-575681" y="943595"/>
              <a:ext cx="245525" cy="84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0" y="0"/>
                  </a:moveTo>
                  <a:lnTo>
                    <a:pt x="2922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-678073" y="1356187"/>
              <a:ext cx="245441" cy="84"/>
            </a:xfrm>
            <a:custGeom>
              <a:avLst/>
              <a:gdLst/>
              <a:ahLst/>
              <a:cxnLst/>
              <a:rect l="l" t="t" r="r" b="b"/>
              <a:pathLst>
                <a:path w="2922" h="1" fill="none" extrusionOk="0">
                  <a:moveTo>
                    <a:pt x="1" y="0"/>
                  </a:moveTo>
                  <a:lnTo>
                    <a:pt x="292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-330242" y="1318220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0"/>
                  </a:moveTo>
                  <a:lnTo>
                    <a:pt x="2109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-330242" y="999117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1"/>
                  </a:moveTo>
                  <a:lnTo>
                    <a:pt x="2109" y="1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-766774" y="880850"/>
              <a:ext cx="177235" cy="513393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1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1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-742667" y="1096553"/>
              <a:ext cx="121880" cy="51826"/>
            </a:xfrm>
            <a:custGeom>
              <a:avLst/>
              <a:gdLst/>
              <a:ahLst/>
              <a:cxnLst/>
              <a:rect l="l" t="t" r="r" b="b"/>
              <a:pathLst>
                <a:path w="1451" h="617" extrusionOk="0">
                  <a:moveTo>
                    <a:pt x="0" y="0"/>
                  </a:moveTo>
                  <a:lnTo>
                    <a:pt x="1451" y="0"/>
                  </a:lnTo>
                  <a:lnTo>
                    <a:pt x="1451" y="616"/>
                  </a:lnTo>
                  <a:lnTo>
                    <a:pt x="0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-766774" y="1318220"/>
              <a:ext cx="177403" cy="84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0"/>
                  </a:moveTo>
                  <a:lnTo>
                    <a:pt x="211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-766774" y="999117"/>
              <a:ext cx="177403" cy="84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1"/>
                  </a:moveTo>
                  <a:lnTo>
                    <a:pt x="2111" y="1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-603736" y="199470"/>
              <a:ext cx="679876" cy="250649"/>
            </a:xfrm>
            <a:custGeom>
              <a:avLst/>
              <a:gdLst/>
              <a:ahLst/>
              <a:cxnLst/>
              <a:rect l="l" t="t" r="r" b="b"/>
              <a:pathLst>
                <a:path w="8094" h="2984" extrusionOk="0">
                  <a:moveTo>
                    <a:pt x="1" y="2984"/>
                  </a:moveTo>
                  <a:lnTo>
                    <a:pt x="1" y="0"/>
                  </a:lnTo>
                  <a:lnTo>
                    <a:pt x="8093" y="0"/>
                  </a:lnTo>
                  <a:lnTo>
                    <a:pt x="8093" y="298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 rot="10800000" flipH="1">
              <a:off x="-746195" y="27445"/>
              <a:ext cx="679792" cy="177403"/>
            </a:xfrm>
            <a:custGeom>
              <a:avLst/>
              <a:gdLst/>
              <a:ahLst/>
              <a:cxnLst/>
              <a:rect l="l" t="t" r="r" b="b"/>
              <a:pathLst>
                <a:path w="8093" h="2112" extrusionOk="0">
                  <a:moveTo>
                    <a:pt x="0" y="2111"/>
                  </a:moveTo>
                  <a:lnTo>
                    <a:pt x="0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-318062" y="240628"/>
              <a:ext cx="68542" cy="186054"/>
            </a:xfrm>
            <a:custGeom>
              <a:avLst/>
              <a:gdLst/>
              <a:ahLst/>
              <a:cxnLst/>
              <a:rect l="l" t="t" r="r" b="b"/>
              <a:pathLst>
                <a:path w="816" h="2215" extrusionOk="0">
                  <a:moveTo>
                    <a:pt x="0" y="2214"/>
                  </a:moveTo>
                  <a:lnTo>
                    <a:pt x="0" y="1"/>
                  </a:lnTo>
                  <a:lnTo>
                    <a:pt x="815" y="1"/>
                  </a:lnTo>
                  <a:lnTo>
                    <a:pt x="815" y="2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-460605" y="58859"/>
              <a:ext cx="68542" cy="121796"/>
            </a:xfrm>
            <a:custGeom>
              <a:avLst/>
              <a:gdLst/>
              <a:ahLst/>
              <a:cxnLst/>
              <a:rect l="l" t="t" r="r" b="b"/>
              <a:pathLst>
                <a:path w="816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6" y="0"/>
                  </a:lnTo>
                  <a:lnTo>
                    <a:pt x="816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-520579" y="204593"/>
              <a:ext cx="84" cy="245525"/>
            </a:xfrm>
            <a:custGeom>
              <a:avLst/>
              <a:gdLst/>
              <a:ahLst/>
              <a:cxnLst/>
              <a:rect l="l" t="t" r="r" b="b"/>
              <a:pathLst>
                <a:path w="1" h="2923" fill="none" extrusionOk="0">
                  <a:moveTo>
                    <a:pt x="1" y="2923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25737" y="204593"/>
              <a:ext cx="84" cy="245525"/>
            </a:xfrm>
            <a:custGeom>
              <a:avLst/>
              <a:gdLst/>
              <a:ahLst/>
              <a:cxnLst/>
              <a:rect l="l" t="t" r="r" b="b"/>
              <a:pathLst>
                <a:path w="1" h="2923" fill="none" extrusionOk="0">
                  <a:moveTo>
                    <a:pt x="1" y="2923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-166952" y="27445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10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-589456" y="27445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0" y="2110"/>
                  </a:moveTo>
                  <a:lnTo>
                    <a:pt x="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 rot="10800000" flipH="1">
              <a:off x="-760306" y="450031"/>
              <a:ext cx="679876" cy="177403"/>
            </a:xfrm>
            <a:custGeom>
              <a:avLst/>
              <a:gdLst/>
              <a:ahLst/>
              <a:cxnLst/>
              <a:rect l="l" t="t" r="r" b="b"/>
              <a:pathLst>
                <a:path w="8094" h="2112" extrusionOk="0">
                  <a:moveTo>
                    <a:pt x="1" y="2111"/>
                  </a:moveTo>
                  <a:lnTo>
                    <a:pt x="1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-474717" y="481446"/>
              <a:ext cx="68458" cy="121796"/>
            </a:xfrm>
            <a:custGeom>
              <a:avLst/>
              <a:gdLst/>
              <a:ahLst/>
              <a:cxnLst/>
              <a:rect l="l" t="t" r="r" b="b"/>
              <a:pathLst>
                <a:path w="815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4" y="0"/>
                  </a:lnTo>
                  <a:lnTo>
                    <a:pt x="814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-181147" y="450031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09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-603736" y="450031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09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 flipH="1">
              <a:off x="-841854" y="-157852"/>
              <a:ext cx="960847" cy="785293"/>
            </a:xfrm>
            <a:custGeom>
              <a:avLst/>
              <a:gdLst/>
              <a:ahLst/>
              <a:cxnLst/>
              <a:rect l="l" t="t" r="r" b="b"/>
              <a:pathLst>
                <a:path w="11439" h="9349" extrusionOk="0">
                  <a:moveTo>
                    <a:pt x="122" y="9348"/>
                  </a:moveTo>
                  <a:lnTo>
                    <a:pt x="0" y="9348"/>
                  </a:lnTo>
                  <a:lnTo>
                    <a:pt x="0" y="0"/>
                  </a:lnTo>
                  <a:lnTo>
                    <a:pt x="11439" y="0"/>
                  </a:lnTo>
                  <a:lnTo>
                    <a:pt x="11439" y="121"/>
                  </a:lnTo>
                  <a:lnTo>
                    <a:pt x="122" y="1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 flipH="1">
              <a:off x="-841854" y="834820"/>
              <a:ext cx="960847" cy="550772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1"/>
                  </a:lnTo>
                  <a:lnTo>
                    <a:pt x="11439" y="121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-841854" y="1594485"/>
              <a:ext cx="960847" cy="550772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0"/>
                  </a:lnTo>
                  <a:lnTo>
                    <a:pt x="11439" y="120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160319" y="-16402"/>
              <a:ext cx="49895" cy="50147"/>
            </a:xfrm>
            <a:custGeom>
              <a:avLst/>
              <a:gdLst/>
              <a:ahLst/>
              <a:cxnLst/>
              <a:rect l="l" t="t" r="r" b="b"/>
              <a:pathLst>
                <a:path w="594" h="597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6"/>
                    <a:pt x="297" y="596"/>
                  </a:cubicBezTo>
                  <a:cubicBezTo>
                    <a:pt x="461" y="596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160319" y="420129"/>
              <a:ext cx="58378" cy="49979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8" y="1"/>
                  </a:moveTo>
                  <a:cubicBezTo>
                    <a:pt x="133" y="1"/>
                    <a:pt x="0" y="320"/>
                    <a:pt x="189" y="507"/>
                  </a:cubicBezTo>
                  <a:cubicBezTo>
                    <a:pt x="249" y="567"/>
                    <a:pt x="323" y="594"/>
                    <a:pt x="396" y="594"/>
                  </a:cubicBezTo>
                  <a:cubicBezTo>
                    <a:pt x="549" y="594"/>
                    <a:pt x="695" y="476"/>
                    <a:pt x="695" y="297"/>
                  </a:cubicBezTo>
                  <a:cubicBezTo>
                    <a:pt x="695" y="133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flipH="1">
              <a:off x="160319" y="856491"/>
              <a:ext cx="49895" cy="49895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297" y="0"/>
                  </a:moveTo>
                  <a:cubicBezTo>
                    <a:pt x="133" y="0"/>
                    <a:pt x="0" y="133"/>
                    <a:pt x="0" y="297"/>
                  </a:cubicBezTo>
                  <a:cubicBezTo>
                    <a:pt x="0" y="461"/>
                    <a:pt x="133" y="594"/>
                    <a:pt x="297" y="594"/>
                  </a:cubicBezTo>
                  <a:cubicBezTo>
                    <a:pt x="461" y="594"/>
                    <a:pt x="594" y="461"/>
                    <a:pt x="594" y="297"/>
                  </a:cubicBezTo>
                  <a:cubicBezTo>
                    <a:pt x="594" y="133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flipH="1">
              <a:off x="160319" y="1292853"/>
              <a:ext cx="58378" cy="50063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8" y="0"/>
                  </a:moveTo>
                  <a:cubicBezTo>
                    <a:pt x="133" y="0"/>
                    <a:pt x="0" y="322"/>
                    <a:pt x="189" y="508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5" y="477"/>
                    <a:pt x="695" y="299"/>
                  </a:cubicBezTo>
                  <a:cubicBezTo>
                    <a:pt x="695" y="133"/>
                    <a:pt x="562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flipH="1">
              <a:off x="160319" y="1729300"/>
              <a:ext cx="49895" cy="49979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4"/>
                    <a:pt x="297" y="594"/>
                  </a:cubicBezTo>
                  <a:cubicBezTo>
                    <a:pt x="461" y="594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flipH="1">
              <a:off x="160319" y="2165662"/>
              <a:ext cx="58378" cy="50147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8" y="1"/>
                  </a:moveTo>
                  <a:cubicBezTo>
                    <a:pt x="133" y="1"/>
                    <a:pt x="0" y="320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8" y="596"/>
                    <a:pt x="695" y="477"/>
                    <a:pt x="695" y="298"/>
                  </a:cubicBezTo>
                  <a:cubicBezTo>
                    <a:pt x="695" y="134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-882613" y="627186"/>
              <a:ext cx="1042936" cy="204450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0"/>
                  </a:moveTo>
                  <a:lnTo>
                    <a:pt x="11378" y="0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9"/>
          <p:cNvGrpSpPr/>
          <p:nvPr/>
        </p:nvGrpSpPr>
        <p:grpSpPr>
          <a:xfrm>
            <a:off x="489763" y="-59195"/>
            <a:ext cx="2588674" cy="2442053"/>
            <a:chOff x="2238024" y="-419812"/>
            <a:chExt cx="2331508" cy="2199453"/>
          </a:xfrm>
        </p:grpSpPr>
        <p:sp>
          <p:nvSpPr>
            <p:cNvPr id="815" name="Google Shape;815;p29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8" name="Google Shape;8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2575" y="2588877"/>
            <a:ext cx="5084452" cy="25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979E3-4A60-F42E-F0B5-CA3451C45423}"/>
              </a:ext>
            </a:extLst>
          </p:cNvPr>
          <p:cNvSpPr txBox="1"/>
          <p:nvPr/>
        </p:nvSpPr>
        <p:spPr>
          <a:xfrm>
            <a:off x="5275586" y="1313649"/>
            <a:ext cx="2674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dvent Pro" panose="020B0604020202020204" charset="0"/>
              </a:rPr>
              <a:t>ASYSIFA SANDRA DEVI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dvent Pro" panose="020B0604020202020204" charset="0"/>
              </a:rPr>
              <a:t>( 2100018375 )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dvent Pro" panose="020B0604020202020204" charset="0"/>
              </a:rPr>
              <a:t>KELAS 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8393E-9709-C7B7-049C-695E76DE799B}"/>
              </a:ext>
            </a:extLst>
          </p:cNvPr>
          <p:cNvSpPr txBox="1"/>
          <p:nvPr/>
        </p:nvSpPr>
        <p:spPr>
          <a:xfrm>
            <a:off x="5067632" y="2291716"/>
            <a:ext cx="316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dvent Pro" panose="020B0604020202020204" charset="0"/>
              </a:rPr>
              <a:t>https://github.com/ASYSIFASANDRADEVI/2100018375-KALKULATOR-BMI-DAN-BMR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CCA32-3572-A8C8-AD6A-54DE833B93BD}"/>
              </a:ext>
            </a:extLst>
          </p:cNvPr>
          <p:cNvSpPr txBox="1"/>
          <p:nvPr/>
        </p:nvSpPr>
        <p:spPr>
          <a:xfrm>
            <a:off x="4946707" y="3124611"/>
            <a:ext cx="357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dvent Pro" panose="020B0604020202020204" charset="0"/>
              </a:rPr>
              <a:t>KALKULATOR BMR DAN BMI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0"/>
          <p:cNvGrpSpPr/>
          <p:nvPr/>
        </p:nvGrpSpPr>
        <p:grpSpPr>
          <a:xfrm>
            <a:off x="167239" y="-801472"/>
            <a:ext cx="2053732" cy="1938223"/>
            <a:chOff x="2238024" y="-419812"/>
            <a:chExt cx="2331508" cy="2199453"/>
          </a:xfrm>
        </p:grpSpPr>
        <p:sp>
          <p:nvSpPr>
            <p:cNvPr id="839" name="Google Shape;839;p30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A730CB6-8CC0-5AFA-8F4A-C7E312D7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87" y="964256"/>
            <a:ext cx="6749474" cy="379657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17898-F8C8-6F05-2253-E023CF7C892C}"/>
              </a:ext>
            </a:extLst>
          </p:cNvPr>
          <p:cNvSpPr txBox="1"/>
          <p:nvPr/>
        </p:nvSpPr>
        <p:spPr>
          <a:xfrm>
            <a:off x="7018421" y="474516"/>
            <a:ext cx="138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User.java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7" name="Google Shape;2757;p42"/>
          <p:cNvGrpSpPr/>
          <p:nvPr/>
        </p:nvGrpSpPr>
        <p:grpSpPr>
          <a:xfrm>
            <a:off x="7768080" y="1613301"/>
            <a:ext cx="1176836" cy="2761817"/>
            <a:chOff x="2312233" y="918467"/>
            <a:chExt cx="986616" cy="2315407"/>
          </a:xfrm>
        </p:grpSpPr>
        <p:sp>
          <p:nvSpPr>
            <p:cNvPr id="2758" name="Google Shape;2758;p42"/>
            <p:cNvSpPr/>
            <p:nvPr/>
          </p:nvSpPr>
          <p:spPr>
            <a:xfrm rot="10800000">
              <a:off x="2312233" y="918467"/>
              <a:ext cx="986616" cy="2315407"/>
            </a:xfrm>
            <a:custGeom>
              <a:avLst/>
              <a:gdLst/>
              <a:ahLst/>
              <a:cxnLst/>
              <a:rect l="l" t="t" r="r" b="b"/>
              <a:pathLst>
                <a:path w="14241" h="33421" extrusionOk="0">
                  <a:moveTo>
                    <a:pt x="0" y="1"/>
                  </a:moveTo>
                  <a:lnTo>
                    <a:pt x="14241" y="1"/>
                  </a:lnTo>
                  <a:lnTo>
                    <a:pt x="14241" y="33420"/>
                  </a:lnTo>
                  <a:lnTo>
                    <a:pt x="0" y="3342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2"/>
            <p:cNvSpPr/>
            <p:nvPr/>
          </p:nvSpPr>
          <p:spPr>
            <a:xfrm rot="10800000" flipH="1">
              <a:off x="2431102" y="1053562"/>
              <a:ext cx="788268" cy="2047016"/>
            </a:xfrm>
            <a:custGeom>
              <a:avLst/>
              <a:gdLst/>
              <a:ahLst/>
              <a:cxnLst/>
              <a:rect l="l" t="t" r="r" b="b"/>
              <a:pathLst>
                <a:path w="11378" h="29547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9546"/>
                  </a:lnTo>
                  <a:lnTo>
                    <a:pt x="0" y="295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2"/>
            <p:cNvSpPr/>
            <p:nvPr/>
          </p:nvSpPr>
          <p:spPr>
            <a:xfrm rot="10800000">
              <a:off x="2395148" y="1697679"/>
              <a:ext cx="860205" cy="168628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2"/>
            <p:cNvSpPr/>
            <p:nvPr/>
          </p:nvSpPr>
          <p:spPr>
            <a:xfrm rot="10800000">
              <a:off x="2693610" y="1134054"/>
              <a:ext cx="206801" cy="518284"/>
            </a:xfrm>
            <a:custGeom>
              <a:avLst/>
              <a:gdLst/>
              <a:ahLst/>
              <a:cxnLst/>
              <a:rect l="l" t="t" r="r" b="b"/>
              <a:pathLst>
                <a:path w="2985" h="7481" extrusionOk="0">
                  <a:moveTo>
                    <a:pt x="1" y="1"/>
                  </a:moveTo>
                  <a:lnTo>
                    <a:pt x="2984" y="1"/>
                  </a:lnTo>
                  <a:lnTo>
                    <a:pt x="2984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2"/>
            <p:cNvSpPr/>
            <p:nvPr/>
          </p:nvSpPr>
          <p:spPr>
            <a:xfrm rot="10800000">
              <a:off x="2896047" y="1134054"/>
              <a:ext cx="146181" cy="518284"/>
            </a:xfrm>
            <a:custGeom>
              <a:avLst/>
              <a:gdLst/>
              <a:ahLst/>
              <a:cxnLst/>
              <a:rect l="l" t="t" r="r" b="b"/>
              <a:pathLst>
                <a:path w="2110" h="7481" extrusionOk="0">
                  <a:moveTo>
                    <a:pt x="1" y="1"/>
                  </a:moveTo>
                  <a:lnTo>
                    <a:pt x="2110" y="1"/>
                  </a:lnTo>
                  <a:lnTo>
                    <a:pt x="2110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2"/>
            <p:cNvSpPr/>
            <p:nvPr/>
          </p:nvSpPr>
          <p:spPr>
            <a:xfrm rot="10800000" flipH="1">
              <a:off x="2447175" y="1196898"/>
              <a:ext cx="248369" cy="463830"/>
            </a:xfrm>
            <a:custGeom>
              <a:avLst/>
              <a:gdLst/>
              <a:ahLst/>
              <a:cxnLst/>
              <a:rect l="l" t="t" r="r" b="b"/>
              <a:pathLst>
                <a:path w="3585" h="6695" extrusionOk="0">
                  <a:moveTo>
                    <a:pt x="1898" y="0"/>
                  </a:moveTo>
                  <a:lnTo>
                    <a:pt x="3584" y="519"/>
                  </a:lnTo>
                  <a:lnTo>
                    <a:pt x="1687" y="6695"/>
                  </a:lnTo>
                  <a:lnTo>
                    <a:pt x="0" y="61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2"/>
            <p:cNvSpPr/>
            <p:nvPr/>
          </p:nvSpPr>
          <p:spPr>
            <a:xfrm rot="10800000" flipH="1">
              <a:off x="2446551" y="1225165"/>
              <a:ext cx="158236" cy="435078"/>
            </a:xfrm>
            <a:custGeom>
              <a:avLst/>
              <a:gdLst/>
              <a:ahLst/>
              <a:cxnLst/>
              <a:rect l="l" t="t" r="r" b="b"/>
              <a:pathLst>
                <a:path w="2284" h="6280" extrusionOk="0">
                  <a:moveTo>
                    <a:pt x="2284" y="103"/>
                  </a:moveTo>
                  <a:lnTo>
                    <a:pt x="1898" y="0"/>
                  </a:lnTo>
                  <a:lnTo>
                    <a:pt x="1" y="6176"/>
                  </a:lnTo>
                  <a:lnTo>
                    <a:pt x="385" y="627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2"/>
            <p:cNvSpPr/>
            <p:nvPr/>
          </p:nvSpPr>
          <p:spPr>
            <a:xfrm rot="10800000" flipH="1">
              <a:off x="2535439" y="1195790"/>
              <a:ext cx="158236" cy="435217"/>
            </a:xfrm>
            <a:custGeom>
              <a:avLst/>
              <a:gdLst/>
              <a:ahLst/>
              <a:cxnLst/>
              <a:rect l="l" t="t" r="r" b="b"/>
              <a:pathLst>
                <a:path w="2284" h="6282" extrusionOk="0">
                  <a:moveTo>
                    <a:pt x="2284" y="104"/>
                  </a:moveTo>
                  <a:lnTo>
                    <a:pt x="1900" y="1"/>
                  </a:lnTo>
                  <a:lnTo>
                    <a:pt x="1" y="6176"/>
                  </a:lnTo>
                  <a:lnTo>
                    <a:pt x="386" y="62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2"/>
            <p:cNvSpPr/>
            <p:nvPr/>
          </p:nvSpPr>
          <p:spPr>
            <a:xfrm rot="10800000" flipH="1">
              <a:off x="2713074" y="1382352"/>
              <a:ext cx="153317" cy="52168"/>
            </a:xfrm>
            <a:custGeom>
              <a:avLst/>
              <a:gdLst/>
              <a:ahLst/>
              <a:cxnLst/>
              <a:rect l="l" t="t" r="r" b="b"/>
              <a:pathLst>
                <a:path w="2213" h="753" extrusionOk="0">
                  <a:moveTo>
                    <a:pt x="1" y="0"/>
                  </a:moveTo>
                  <a:lnTo>
                    <a:pt x="2213" y="0"/>
                  </a:lnTo>
                  <a:lnTo>
                    <a:pt x="2213" y="753"/>
                  </a:lnTo>
                  <a:lnTo>
                    <a:pt x="1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2"/>
            <p:cNvSpPr/>
            <p:nvPr/>
          </p:nvSpPr>
          <p:spPr>
            <a:xfrm rot="10800000" flipH="1">
              <a:off x="2915928" y="1382352"/>
              <a:ext cx="100456" cy="52168"/>
            </a:xfrm>
            <a:custGeom>
              <a:avLst/>
              <a:gdLst/>
              <a:ahLst/>
              <a:cxnLst/>
              <a:rect l="l" t="t" r="r" b="b"/>
              <a:pathLst>
                <a:path w="1450" h="753" extrusionOk="0">
                  <a:moveTo>
                    <a:pt x="0" y="0"/>
                  </a:moveTo>
                  <a:lnTo>
                    <a:pt x="1449" y="0"/>
                  </a:lnTo>
                  <a:lnTo>
                    <a:pt x="1449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2"/>
            <p:cNvSpPr/>
            <p:nvPr/>
          </p:nvSpPr>
          <p:spPr>
            <a:xfrm rot="10800000" flipH="1">
              <a:off x="2693606" y="1588877"/>
              <a:ext cx="202505" cy="69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2"/>
            <p:cNvSpPr/>
            <p:nvPr/>
          </p:nvSpPr>
          <p:spPr>
            <a:xfrm rot="10800000" flipH="1">
              <a:off x="2896044" y="1130106"/>
              <a:ext cx="146181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1"/>
                  </a:moveTo>
                  <a:lnTo>
                    <a:pt x="211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2"/>
            <p:cNvSpPr/>
            <p:nvPr/>
          </p:nvSpPr>
          <p:spPr>
            <a:xfrm rot="10800000" flipH="1">
              <a:off x="2896044" y="1532759"/>
              <a:ext cx="146181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0"/>
                  </a:moveTo>
                  <a:lnTo>
                    <a:pt x="2110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2"/>
            <p:cNvSpPr/>
            <p:nvPr/>
          </p:nvSpPr>
          <p:spPr>
            <a:xfrm rot="10800000" flipH="1">
              <a:off x="2810034" y="1871931"/>
              <a:ext cx="206732" cy="423439"/>
            </a:xfrm>
            <a:custGeom>
              <a:avLst/>
              <a:gdLst/>
              <a:ahLst/>
              <a:cxnLst/>
              <a:rect l="l" t="t" r="r" b="b"/>
              <a:pathLst>
                <a:path w="2984" h="6112" extrusionOk="0">
                  <a:moveTo>
                    <a:pt x="0" y="0"/>
                  </a:moveTo>
                  <a:lnTo>
                    <a:pt x="2983" y="0"/>
                  </a:lnTo>
                  <a:lnTo>
                    <a:pt x="2983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2"/>
            <p:cNvSpPr/>
            <p:nvPr/>
          </p:nvSpPr>
          <p:spPr>
            <a:xfrm rot="10800000" flipH="1">
              <a:off x="3012472" y="1871931"/>
              <a:ext cx="146181" cy="423439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0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2"/>
            <p:cNvSpPr/>
            <p:nvPr/>
          </p:nvSpPr>
          <p:spPr>
            <a:xfrm rot="10800000" flipH="1">
              <a:off x="2829364" y="2074713"/>
              <a:ext cx="153386" cy="42746"/>
            </a:xfrm>
            <a:custGeom>
              <a:avLst/>
              <a:gdLst/>
              <a:ahLst/>
              <a:cxnLst/>
              <a:rect l="l" t="t" r="r" b="b"/>
              <a:pathLst>
                <a:path w="2214" h="617" extrusionOk="0">
                  <a:moveTo>
                    <a:pt x="1" y="0"/>
                  </a:moveTo>
                  <a:lnTo>
                    <a:pt x="2214" y="0"/>
                  </a:lnTo>
                  <a:lnTo>
                    <a:pt x="2214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2"/>
            <p:cNvSpPr/>
            <p:nvPr/>
          </p:nvSpPr>
          <p:spPr>
            <a:xfrm rot="10800000" flipH="1">
              <a:off x="3032287" y="2074713"/>
              <a:ext cx="100456" cy="42746"/>
            </a:xfrm>
            <a:custGeom>
              <a:avLst/>
              <a:gdLst/>
              <a:ahLst/>
              <a:cxnLst/>
              <a:rect l="l" t="t" r="r" b="b"/>
              <a:pathLst>
                <a:path w="1450" h="617" extrusionOk="0">
                  <a:moveTo>
                    <a:pt x="1" y="0"/>
                  </a:moveTo>
                  <a:lnTo>
                    <a:pt x="1450" y="0"/>
                  </a:lnTo>
                  <a:lnTo>
                    <a:pt x="1450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2"/>
            <p:cNvSpPr/>
            <p:nvPr/>
          </p:nvSpPr>
          <p:spPr>
            <a:xfrm rot="10800000" flipH="1">
              <a:off x="2850735" y="1934559"/>
              <a:ext cx="146181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0"/>
                  </a:moveTo>
                  <a:lnTo>
                    <a:pt x="2109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2"/>
            <p:cNvSpPr/>
            <p:nvPr/>
          </p:nvSpPr>
          <p:spPr>
            <a:xfrm rot="10800000" flipH="1">
              <a:off x="2652421" y="1871931"/>
              <a:ext cx="146181" cy="423439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1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1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2"/>
            <p:cNvSpPr/>
            <p:nvPr/>
          </p:nvSpPr>
          <p:spPr>
            <a:xfrm rot="10800000" flipH="1">
              <a:off x="2672304" y="2074713"/>
              <a:ext cx="100525" cy="42746"/>
            </a:xfrm>
            <a:custGeom>
              <a:avLst/>
              <a:gdLst/>
              <a:ahLst/>
              <a:cxnLst/>
              <a:rect l="l" t="t" r="r" b="b"/>
              <a:pathLst>
                <a:path w="1451" h="617" extrusionOk="0">
                  <a:moveTo>
                    <a:pt x="0" y="0"/>
                  </a:moveTo>
                  <a:lnTo>
                    <a:pt x="1451" y="0"/>
                  </a:lnTo>
                  <a:lnTo>
                    <a:pt x="1451" y="616"/>
                  </a:lnTo>
                  <a:lnTo>
                    <a:pt x="0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2"/>
            <p:cNvSpPr/>
            <p:nvPr/>
          </p:nvSpPr>
          <p:spPr>
            <a:xfrm rot="10800000" flipH="1">
              <a:off x="2652421" y="1934559"/>
              <a:ext cx="146319" cy="69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0"/>
                  </a:moveTo>
                  <a:lnTo>
                    <a:pt x="211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2"/>
            <p:cNvSpPr/>
            <p:nvPr/>
          </p:nvSpPr>
          <p:spPr>
            <a:xfrm rot="10800000" flipH="1">
              <a:off x="2625157" y="2741267"/>
              <a:ext cx="560752" cy="206732"/>
            </a:xfrm>
            <a:custGeom>
              <a:avLst/>
              <a:gdLst/>
              <a:ahLst/>
              <a:cxnLst/>
              <a:rect l="l" t="t" r="r" b="b"/>
              <a:pathLst>
                <a:path w="8094" h="2984" extrusionOk="0">
                  <a:moveTo>
                    <a:pt x="1" y="2984"/>
                  </a:moveTo>
                  <a:lnTo>
                    <a:pt x="1" y="0"/>
                  </a:lnTo>
                  <a:lnTo>
                    <a:pt x="8093" y="0"/>
                  </a:lnTo>
                  <a:lnTo>
                    <a:pt x="8093" y="298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2"/>
            <p:cNvSpPr/>
            <p:nvPr/>
          </p:nvSpPr>
          <p:spPr>
            <a:xfrm>
              <a:off x="2507657" y="2951900"/>
              <a:ext cx="560683" cy="146319"/>
            </a:xfrm>
            <a:custGeom>
              <a:avLst/>
              <a:gdLst/>
              <a:ahLst/>
              <a:cxnLst/>
              <a:rect l="l" t="t" r="r" b="b"/>
              <a:pathLst>
                <a:path w="8093" h="2112" extrusionOk="0">
                  <a:moveTo>
                    <a:pt x="0" y="2111"/>
                  </a:moveTo>
                  <a:lnTo>
                    <a:pt x="0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2"/>
            <p:cNvSpPr/>
            <p:nvPr/>
          </p:nvSpPr>
          <p:spPr>
            <a:xfrm rot="10800000" flipH="1">
              <a:off x="2860780" y="2760596"/>
              <a:ext cx="56532" cy="153455"/>
            </a:xfrm>
            <a:custGeom>
              <a:avLst/>
              <a:gdLst/>
              <a:ahLst/>
              <a:cxnLst/>
              <a:rect l="l" t="t" r="r" b="b"/>
              <a:pathLst>
                <a:path w="816" h="2215" extrusionOk="0">
                  <a:moveTo>
                    <a:pt x="0" y="2214"/>
                  </a:moveTo>
                  <a:lnTo>
                    <a:pt x="0" y="1"/>
                  </a:lnTo>
                  <a:lnTo>
                    <a:pt x="815" y="1"/>
                  </a:lnTo>
                  <a:lnTo>
                    <a:pt x="815" y="2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2"/>
            <p:cNvSpPr/>
            <p:nvPr/>
          </p:nvSpPr>
          <p:spPr>
            <a:xfrm rot="10800000" flipH="1">
              <a:off x="2743211" y="2971855"/>
              <a:ext cx="56532" cy="100456"/>
            </a:xfrm>
            <a:custGeom>
              <a:avLst/>
              <a:gdLst/>
              <a:ahLst/>
              <a:cxnLst/>
              <a:rect l="l" t="t" r="r" b="b"/>
              <a:pathLst>
                <a:path w="816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6" y="0"/>
                  </a:lnTo>
                  <a:lnTo>
                    <a:pt x="816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2"/>
            <p:cNvSpPr/>
            <p:nvPr/>
          </p:nvSpPr>
          <p:spPr>
            <a:xfrm>
              <a:off x="2496018" y="2595451"/>
              <a:ext cx="560752" cy="146319"/>
            </a:xfrm>
            <a:custGeom>
              <a:avLst/>
              <a:gdLst/>
              <a:ahLst/>
              <a:cxnLst/>
              <a:rect l="l" t="t" r="r" b="b"/>
              <a:pathLst>
                <a:path w="8094" h="2112" extrusionOk="0">
                  <a:moveTo>
                    <a:pt x="1" y="2111"/>
                  </a:moveTo>
                  <a:lnTo>
                    <a:pt x="1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2"/>
            <p:cNvSpPr/>
            <p:nvPr/>
          </p:nvSpPr>
          <p:spPr>
            <a:xfrm rot="10800000" flipH="1">
              <a:off x="2731572" y="2615406"/>
              <a:ext cx="56463" cy="100456"/>
            </a:xfrm>
            <a:custGeom>
              <a:avLst/>
              <a:gdLst/>
              <a:ahLst/>
              <a:cxnLst/>
              <a:rect l="l" t="t" r="r" b="b"/>
              <a:pathLst>
                <a:path w="815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4" y="0"/>
                  </a:lnTo>
                  <a:lnTo>
                    <a:pt x="814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2"/>
            <p:cNvSpPr/>
            <p:nvPr/>
          </p:nvSpPr>
          <p:spPr>
            <a:xfrm>
              <a:off x="2428770" y="1053551"/>
              <a:ext cx="792494" cy="647699"/>
            </a:xfrm>
            <a:custGeom>
              <a:avLst/>
              <a:gdLst/>
              <a:ahLst/>
              <a:cxnLst/>
              <a:rect l="l" t="t" r="r" b="b"/>
              <a:pathLst>
                <a:path w="11439" h="9349" extrusionOk="0">
                  <a:moveTo>
                    <a:pt x="122" y="9348"/>
                  </a:moveTo>
                  <a:lnTo>
                    <a:pt x="0" y="9348"/>
                  </a:lnTo>
                  <a:lnTo>
                    <a:pt x="0" y="0"/>
                  </a:lnTo>
                  <a:lnTo>
                    <a:pt x="11439" y="0"/>
                  </a:lnTo>
                  <a:lnTo>
                    <a:pt x="11439" y="121"/>
                  </a:lnTo>
                  <a:lnTo>
                    <a:pt x="122" y="1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2"/>
            <p:cNvSpPr/>
            <p:nvPr/>
          </p:nvSpPr>
          <p:spPr>
            <a:xfrm>
              <a:off x="2428770" y="1856506"/>
              <a:ext cx="792494" cy="454269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1"/>
                  </a:lnTo>
                  <a:lnTo>
                    <a:pt x="11439" y="121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2"/>
            <p:cNvSpPr/>
            <p:nvPr/>
          </p:nvSpPr>
          <p:spPr>
            <a:xfrm>
              <a:off x="2428770" y="2466053"/>
              <a:ext cx="792494" cy="454269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0"/>
                  </a:lnTo>
                  <a:lnTo>
                    <a:pt x="11439" y="120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2"/>
            <p:cNvSpPr/>
            <p:nvPr/>
          </p:nvSpPr>
          <p:spPr>
            <a:xfrm rot="10800000">
              <a:off x="2335290" y="2946776"/>
              <a:ext cx="41152" cy="41360"/>
            </a:xfrm>
            <a:custGeom>
              <a:avLst/>
              <a:gdLst/>
              <a:ahLst/>
              <a:cxnLst/>
              <a:rect l="l" t="t" r="r" b="b"/>
              <a:pathLst>
                <a:path w="594" h="597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6"/>
                    <a:pt x="297" y="596"/>
                  </a:cubicBezTo>
                  <a:cubicBezTo>
                    <a:pt x="461" y="596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2"/>
            <p:cNvSpPr/>
            <p:nvPr/>
          </p:nvSpPr>
          <p:spPr>
            <a:xfrm rot="10800000">
              <a:off x="2335290" y="2586865"/>
              <a:ext cx="48150" cy="41222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8" y="1"/>
                  </a:moveTo>
                  <a:cubicBezTo>
                    <a:pt x="133" y="1"/>
                    <a:pt x="0" y="320"/>
                    <a:pt x="189" y="507"/>
                  </a:cubicBezTo>
                  <a:cubicBezTo>
                    <a:pt x="249" y="567"/>
                    <a:pt x="323" y="594"/>
                    <a:pt x="396" y="594"/>
                  </a:cubicBezTo>
                  <a:cubicBezTo>
                    <a:pt x="549" y="594"/>
                    <a:pt x="695" y="476"/>
                    <a:pt x="695" y="297"/>
                  </a:cubicBezTo>
                  <a:cubicBezTo>
                    <a:pt x="695" y="133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2"/>
            <p:cNvSpPr/>
            <p:nvPr/>
          </p:nvSpPr>
          <p:spPr>
            <a:xfrm rot="10800000">
              <a:off x="2335290" y="2227022"/>
              <a:ext cx="41152" cy="41152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297" y="0"/>
                  </a:moveTo>
                  <a:cubicBezTo>
                    <a:pt x="133" y="0"/>
                    <a:pt x="0" y="133"/>
                    <a:pt x="0" y="297"/>
                  </a:cubicBezTo>
                  <a:cubicBezTo>
                    <a:pt x="0" y="461"/>
                    <a:pt x="133" y="594"/>
                    <a:pt x="297" y="594"/>
                  </a:cubicBezTo>
                  <a:cubicBezTo>
                    <a:pt x="461" y="594"/>
                    <a:pt x="594" y="461"/>
                    <a:pt x="594" y="297"/>
                  </a:cubicBezTo>
                  <a:cubicBezTo>
                    <a:pt x="594" y="133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2"/>
            <p:cNvSpPr/>
            <p:nvPr/>
          </p:nvSpPr>
          <p:spPr>
            <a:xfrm rot="10800000">
              <a:off x="2335290" y="1866972"/>
              <a:ext cx="48150" cy="4129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8" y="0"/>
                  </a:moveTo>
                  <a:cubicBezTo>
                    <a:pt x="133" y="0"/>
                    <a:pt x="0" y="322"/>
                    <a:pt x="189" y="508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5" y="477"/>
                    <a:pt x="695" y="299"/>
                  </a:cubicBezTo>
                  <a:cubicBezTo>
                    <a:pt x="695" y="133"/>
                    <a:pt x="562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2"/>
            <p:cNvSpPr/>
            <p:nvPr/>
          </p:nvSpPr>
          <p:spPr>
            <a:xfrm rot="10800000">
              <a:off x="2335290" y="1507060"/>
              <a:ext cx="41152" cy="41222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4"/>
                    <a:pt x="297" y="594"/>
                  </a:cubicBezTo>
                  <a:cubicBezTo>
                    <a:pt x="461" y="594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2"/>
            <p:cNvSpPr/>
            <p:nvPr/>
          </p:nvSpPr>
          <p:spPr>
            <a:xfrm rot="10800000">
              <a:off x="2335290" y="1147010"/>
              <a:ext cx="48150" cy="41360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8" y="1"/>
                  </a:moveTo>
                  <a:cubicBezTo>
                    <a:pt x="133" y="1"/>
                    <a:pt x="0" y="320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8" y="596"/>
                    <a:pt x="695" y="477"/>
                    <a:pt x="695" y="298"/>
                  </a:cubicBezTo>
                  <a:cubicBezTo>
                    <a:pt x="695" y="134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2"/>
            <p:cNvSpPr/>
            <p:nvPr/>
          </p:nvSpPr>
          <p:spPr>
            <a:xfrm rot="10800000">
              <a:off x="2395148" y="2288678"/>
              <a:ext cx="860205" cy="168628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0"/>
                  </a:moveTo>
                  <a:lnTo>
                    <a:pt x="11378" y="0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4" name="Google Shape;2824;p42"/>
          <p:cNvGrpSpPr/>
          <p:nvPr/>
        </p:nvGrpSpPr>
        <p:grpSpPr>
          <a:xfrm>
            <a:off x="7023387" y="-681615"/>
            <a:ext cx="2588674" cy="2442053"/>
            <a:chOff x="2238024" y="-419812"/>
            <a:chExt cx="2331508" cy="2199453"/>
          </a:xfrm>
        </p:grpSpPr>
        <p:sp>
          <p:nvSpPr>
            <p:cNvPr id="2825" name="Google Shape;2825;p42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2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2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2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2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2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FC40DAD-1E32-B5BE-5D39-F19B5B1D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" y="925696"/>
            <a:ext cx="6488522" cy="36497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4DC15-8192-838B-F91E-08BEEF9C36CB}"/>
              </a:ext>
            </a:extLst>
          </p:cNvPr>
          <p:cNvSpPr txBox="1"/>
          <p:nvPr/>
        </p:nvSpPr>
        <p:spPr>
          <a:xfrm>
            <a:off x="548640" y="471786"/>
            <a:ext cx="176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Calculator.java</a:t>
            </a:r>
          </a:p>
        </p:txBody>
      </p:sp>
    </p:spTree>
    <p:extLst>
      <p:ext uri="{BB962C8B-B14F-4D97-AF65-F5344CB8AC3E}">
        <p14:creationId xmlns:p14="http://schemas.microsoft.com/office/powerpoint/2010/main" val="10023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34"/>
          <p:cNvGrpSpPr/>
          <p:nvPr/>
        </p:nvGrpSpPr>
        <p:grpSpPr>
          <a:xfrm flipH="1">
            <a:off x="6537205" y="1053618"/>
            <a:ext cx="2346121" cy="2859052"/>
            <a:chOff x="5688700" y="1214450"/>
            <a:chExt cx="1926999" cy="2348298"/>
          </a:xfrm>
        </p:grpSpPr>
        <p:sp>
          <p:nvSpPr>
            <p:cNvPr id="1399" name="Google Shape;1399;p34"/>
            <p:cNvSpPr/>
            <p:nvPr/>
          </p:nvSpPr>
          <p:spPr>
            <a:xfrm flipH="1">
              <a:off x="5725181" y="1214450"/>
              <a:ext cx="1826856" cy="2318970"/>
            </a:xfrm>
            <a:custGeom>
              <a:avLst/>
              <a:gdLst/>
              <a:ahLst/>
              <a:cxnLst/>
              <a:rect l="l" t="t" r="r" b="b"/>
              <a:pathLst>
                <a:path w="62043" h="78756" extrusionOk="0">
                  <a:moveTo>
                    <a:pt x="0" y="0"/>
                  </a:moveTo>
                  <a:lnTo>
                    <a:pt x="62043" y="0"/>
                  </a:lnTo>
                  <a:lnTo>
                    <a:pt x="62043" y="78755"/>
                  </a:lnTo>
                  <a:lnTo>
                    <a:pt x="0" y="7875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 rot="-5400000">
              <a:off x="6394911" y="1108384"/>
              <a:ext cx="527183" cy="739541"/>
            </a:xfrm>
            <a:custGeom>
              <a:avLst/>
              <a:gdLst/>
              <a:ahLst/>
              <a:cxnLst/>
              <a:rect l="l" t="t" r="r" b="b"/>
              <a:pathLst>
                <a:path w="17904" h="25116" extrusionOk="0">
                  <a:moveTo>
                    <a:pt x="12540" y="1"/>
                  </a:moveTo>
                  <a:cubicBezTo>
                    <a:pt x="5943" y="1"/>
                    <a:pt x="1" y="5310"/>
                    <a:pt x="1" y="12564"/>
                  </a:cubicBezTo>
                  <a:cubicBezTo>
                    <a:pt x="1" y="19807"/>
                    <a:pt x="5955" y="25115"/>
                    <a:pt x="12560" y="25115"/>
                  </a:cubicBezTo>
                  <a:cubicBezTo>
                    <a:pt x="14329" y="25115"/>
                    <a:pt x="16144" y="24735"/>
                    <a:pt x="17904" y="23908"/>
                  </a:cubicBezTo>
                  <a:lnTo>
                    <a:pt x="17904" y="1220"/>
                  </a:lnTo>
                  <a:cubicBezTo>
                    <a:pt x="16137" y="385"/>
                    <a:pt x="14315" y="1"/>
                    <a:pt x="12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5722325" y="1694394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7549813" y="1882485"/>
              <a:ext cx="7185" cy="40811"/>
            </a:xfrm>
            <a:custGeom>
              <a:avLst/>
              <a:gdLst/>
              <a:ahLst/>
              <a:cxnLst/>
              <a:rect l="l" t="t" r="r" b="b"/>
              <a:pathLst>
                <a:path w="244" h="1386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386"/>
                  </a:lnTo>
                  <a:lnTo>
                    <a:pt x="1" y="1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5722325" y="2526964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7549813" y="2714348"/>
              <a:ext cx="7185" cy="41517"/>
            </a:xfrm>
            <a:custGeom>
              <a:avLst/>
              <a:gdLst/>
              <a:ahLst/>
              <a:cxnLst/>
              <a:rect l="l" t="t" r="r" b="b"/>
              <a:pathLst>
                <a:path w="244" h="1410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410"/>
                  </a:lnTo>
                  <a:lnTo>
                    <a:pt x="1" y="14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7466132" y="2820937"/>
              <a:ext cx="7185" cy="39368"/>
            </a:xfrm>
            <a:custGeom>
              <a:avLst/>
              <a:gdLst/>
              <a:ahLst/>
              <a:cxnLst/>
              <a:rect l="l" t="t" r="r" b="b"/>
              <a:pathLst>
                <a:path w="244" h="1337" extrusionOk="0">
                  <a:moveTo>
                    <a:pt x="1" y="0"/>
                  </a:moveTo>
                  <a:lnTo>
                    <a:pt x="244" y="0"/>
                  </a:lnTo>
                  <a:lnTo>
                    <a:pt x="244" y="1336"/>
                  </a:lnTo>
                  <a:lnTo>
                    <a:pt x="1" y="13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5722325" y="3290163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7549813" y="3477547"/>
              <a:ext cx="7185" cy="41517"/>
            </a:xfrm>
            <a:custGeom>
              <a:avLst/>
              <a:gdLst/>
              <a:ahLst/>
              <a:cxnLst/>
              <a:rect l="l" t="t" r="r" b="b"/>
              <a:pathLst>
                <a:path w="244" h="1410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410"/>
                  </a:lnTo>
                  <a:lnTo>
                    <a:pt x="1" y="1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8" name="Google Shape;1408;p34"/>
            <p:cNvGrpSpPr/>
            <p:nvPr/>
          </p:nvGrpSpPr>
          <p:grpSpPr>
            <a:xfrm>
              <a:off x="5773320" y="1272402"/>
              <a:ext cx="1744616" cy="2260345"/>
              <a:chOff x="7832750" y="1440850"/>
              <a:chExt cx="1481250" cy="1919125"/>
            </a:xfrm>
          </p:grpSpPr>
          <p:sp>
            <p:nvSpPr>
              <p:cNvPr id="1409" name="Google Shape;1409;p34"/>
              <p:cNvSpPr/>
              <p:nvPr/>
            </p:nvSpPr>
            <p:spPr>
              <a:xfrm>
                <a:off x="9293950" y="1620000"/>
                <a:ext cx="6100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31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30"/>
                    </a:lnTo>
                    <a:lnTo>
                      <a:pt x="0" y="2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4"/>
              <p:cNvSpPr/>
              <p:nvPr/>
            </p:nvSpPr>
            <p:spPr>
              <a:xfrm>
                <a:off x="9240500" y="1820425"/>
                <a:ext cx="61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4" extrusionOk="0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264"/>
                    </a:lnTo>
                    <a:lnTo>
                      <a:pt x="0" y="12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4"/>
              <p:cNvSpPr/>
              <p:nvPr/>
            </p:nvSpPr>
            <p:spPr>
              <a:xfrm>
                <a:off x="9307900" y="1842900"/>
                <a:ext cx="6100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4" extrusionOk="0">
                    <a:moveTo>
                      <a:pt x="1" y="0"/>
                    </a:moveTo>
                    <a:lnTo>
                      <a:pt x="244" y="0"/>
                    </a:lnTo>
                    <a:lnTo>
                      <a:pt x="244" y="3304"/>
                    </a:lnTo>
                    <a:lnTo>
                      <a:pt x="1" y="33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4"/>
              <p:cNvSpPr/>
              <p:nvPr/>
            </p:nvSpPr>
            <p:spPr>
              <a:xfrm>
                <a:off x="9270250" y="2048775"/>
                <a:ext cx="61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361" extrusionOk="0">
                    <a:moveTo>
                      <a:pt x="1" y="0"/>
                    </a:moveTo>
                    <a:lnTo>
                      <a:pt x="244" y="0"/>
                    </a:lnTo>
                    <a:lnTo>
                      <a:pt x="244" y="1361"/>
                    </a:lnTo>
                    <a:lnTo>
                      <a:pt x="1" y="13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4"/>
              <p:cNvSpPr/>
              <p:nvPr/>
            </p:nvSpPr>
            <p:spPr>
              <a:xfrm>
                <a:off x="9293950" y="2326300"/>
                <a:ext cx="6100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30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30"/>
                    </a:lnTo>
                    <a:lnTo>
                      <a:pt x="0" y="2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4"/>
              <p:cNvSpPr/>
              <p:nvPr/>
            </p:nvSpPr>
            <p:spPr>
              <a:xfrm>
                <a:off x="9240500" y="2526725"/>
                <a:ext cx="61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4" extrusionOk="0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263"/>
                    </a:lnTo>
                    <a:lnTo>
                      <a:pt x="0" y="1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4"/>
              <p:cNvSpPr/>
              <p:nvPr/>
            </p:nvSpPr>
            <p:spPr>
              <a:xfrm>
                <a:off x="9307900" y="2549175"/>
                <a:ext cx="6100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5" extrusionOk="0">
                    <a:moveTo>
                      <a:pt x="1" y="1"/>
                    </a:moveTo>
                    <a:lnTo>
                      <a:pt x="244" y="1"/>
                    </a:lnTo>
                    <a:lnTo>
                      <a:pt x="244" y="3305"/>
                    </a:lnTo>
                    <a:lnTo>
                      <a:pt x="1" y="33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4"/>
              <p:cNvSpPr/>
              <p:nvPr/>
            </p:nvSpPr>
            <p:spPr>
              <a:xfrm>
                <a:off x="9293950" y="2974300"/>
                <a:ext cx="61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5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54"/>
                    </a:lnTo>
                    <a:lnTo>
                      <a:pt x="0" y="24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4"/>
              <p:cNvSpPr/>
              <p:nvPr/>
            </p:nvSpPr>
            <p:spPr>
              <a:xfrm>
                <a:off x="9240500" y="3174700"/>
                <a:ext cx="6100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5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1264"/>
                    </a:lnTo>
                    <a:lnTo>
                      <a:pt x="0" y="12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4"/>
              <p:cNvSpPr/>
              <p:nvPr/>
            </p:nvSpPr>
            <p:spPr>
              <a:xfrm>
                <a:off x="9307900" y="3197175"/>
                <a:ext cx="6100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5" extrusionOk="0">
                    <a:moveTo>
                      <a:pt x="1" y="1"/>
                    </a:moveTo>
                    <a:lnTo>
                      <a:pt x="244" y="1"/>
                    </a:lnTo>
                    <a:lnTo>
                      <a:pt x="244" y="3305"/>
                    </a:lnTo>
                    <a:lnTo>
                      <a:pt x="1" y="33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9" name="Google Shape;1419;p34"/>
              <p:cNvGrpSpPr/>
              <p:nvPr/>
            </p:nvGrpSpPr>
            <p:grpSpPr>
              <a:xfrm>
                <a:off x="7832750" y="1440850"/>
                <a:ext cx="1388350" cy="1919125"/>
                <a:chOff x="4615850" y="3385375"/>
                <a:chExt cx="1388350" cy="1919125"/>
              </a:xfrm>
            </p:grpSpPr>
            <p:sp>
              <p:nvSpPr>
                <p:cNvPr id="1420" name="Google Shape;1420;p34"/>
                <p:cNvSpPr/>
                <p:nvPr/>
              </p:nvSpPr>
              <p:spPr>
                <a:xfrm>
                  <a:off x="5896675" y="3794625"/>
                  <a:ext cx="5407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3" h="535" extrusionOk="0">
                      <a:moveTo>
                        <a:pt x="2162" y="0"/>
                      </a:moveTo>
                      <a:lnTo>
                        <a:pt x="2162" y="0"/>
                      </a:lnTo>
                      <a:cubicBezTo>
                        <a:pt x="1944" y="49"/>
                        <a:pt x="1750" y="122"/>
                        <a:pt x="1507" y="170"/>
                      </a:cubicBezTo>
                      <a:cubicBezTo>
                        <a:pt x="972" y="316"/>
                        <a:pt x="462" y="438"/>
                        <a:pt x="0" y="535"/>
                      </a:cubicBezTo>
                      <a:cubicBezTo>
                        <a:pt x="729" y="413"/>
                        <a:pt x="1458" y="243"/>
                        <a:pt x="2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34"/>
                <p:cNvSpPr/>
                <p:nvPr/>
              </p:nvSpPr>
              <p:spPr>
                <a:xfrm>
                  <a:off x="5853975" y="3419400"/>
                  <a:ext cx="52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1" fill="none" extrusionOk="0">
                      <a:moveTo>
                        <a:pt x="1" y="1"/>
                      </a:moveTo>
                      <a:lnTo>
                        <a:pt x="2110" y="1"/>
                      </a:lnTo>
                    </a:path>
                  </a:pathLst>
                </a:custGeom>
                <a:solidFill>
                  <a:schemeClr val="dk1"/>
                </a:solidFill>
                <a:ln w="575" cap="flat" cmpd="sng">
                  <a:solidFill>
                    <a:srgbClr val="8B1F90"/>
                  </a:solidFill>
                  <a:prstDash val="solid"/>
                  <a:miter lim="174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34"/>
                <p:cNvSpPr/>
                <p:nvPr/>
              </p:nvSpPr>
              <p:spPr>
                <a:xfrm>
                  <a:off x="4682675" y="3399950"/>
                  <a:ext cx="6075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4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34"/>
                <p:cNvSpPr/>
                <p:nvPr/>
              </p:nvSpPr>
              <p:spPr>
                <a:xfrm>
                  <a:off x="4615850" y="348195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34"/>
                <p:cNvSpPr/>
                <p:nvPr/>
              </p:nvSpPr>
              <p:spPr>
                <a:xfrm>
                  <a:off x="4838750" y="3423650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34"/>
                <p:cNvSpPr/>
                <p:nvPr/>
              </p:nvSpPr>
              <p:spPr>
                <a:xfrm>
                  <a:off x="4791975" y="35833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34"/>
                <p:cNvSpPr/>
                <p:nvPr/>
              </p:nvSpPr>
              <p:spPr>
                <a:xfrm>
                  <a:off x="4763425" y="34078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34"/>
                <p:cNvSpPr/>
                <p:nvPr/>
              </p:nvSpPr>
              <p:spPr>
                <a:xfrm>
                  <a:off x="5144225" y="34078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34"/>
                <p:cNvSpPr/>
                <p:nvPr/>
              </p:nvSpPr>
              <p:spPr>
                <a:xfrm>
                  <a:off x="5293625" y="3394500"/>
                  <a:ext cx="6075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89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88"/>
                      </a:lnTo>
                      <a:lnTo>
                        <a:pt x="0" y="468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34"/>
                <p:cNvSpPr/>
                <p:nvPr/>
              </p:nvSpPr>
              <p:spPr>
                <a:xfrm>
                  <a:off x="5223175" y="3564525"/>
                  <a:ext cx="610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34"/>
                <p:cNvSpPr/>
                <p:nvPr/>
              </p:nvSpPr>
              <p:spPr>
                <a:xfrm>
                  <a:off x="5036725" y="3476475"/>
                  <a:ext cx="6100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34"/>
                <p:cNvSpPr/>
                <p:nvPr/>
              </p:nvSpPr>
              <p:spPr>
                <a:xfrm>
                  <a:off x="5093800" y="35493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34"/>
                <p:cNvSpPr/>
                <p:nvPr/>
              </p:nvSpPr>
              <p:spPr>
                <a:xfrm>
                  <a:off x="4694800" y="35724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34"/>
                <p:cNvSpPr/>
                <p:nvPr/>
              </p:nvSpPr>
              <p:spPr>
                <a:xfrm>
                  <a:off x="5306975" y="3743700"/>
                  <a:ext cx="6100" cy="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29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28"/>
                      </a:lnTo>
                      <a:lnTo>
                        <a:pt x="1" y="33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34"/>
                <p:cNvSpPr/>
                <p:nvPr/>
              </p:nvSpPr>
              <p:spPr>
                <a:xfrm>
                  <a:off x="5080450" y="37418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34"/>
                <p:cNvSpPr/>
                <p:nvPr/>
              </p:nvSpPr>
              <p:spPr>
                <a:xfrm>
                  <a:off x="5169725" y="37649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34"/>
                <p:cNvSpPr/>
                <p:nvPr/>
              </p:nvSpPr>
              <p:spPr>
                <a:xfrm>
                  <a:off x="5141175" y="38384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1437;p34"/>
                <p:cNvSpPr/>
                <p:nvPr/>
              </p:nvSpPr>
              <p:spPr>
                <a:xfrm>
                  <a:off x="5342800" y="37667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1438;p34"/>
                <p:cNvSpPr/>
                <p:nvPr/>
              </p:nvSpPr>
              <p:spPr>
                <a:xfrm>
                  <a:off x="5105350" y="39860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1439;p34"/>
                <p:cNvSpPr/>
                <p:nvPr/>
              </p:nvSpPr>
              <p:spPr>
                <a:xfrm>
                  <a:off x="5270525" y="3903400"/>
                  <a:ext cx="6100" cy="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86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86"/>
                      </a:lnTo>
                      <a:lnTo>
                        <a:pt x="1" y="13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1440;p34"/>
                <p:cNvSpPr/>
                <p:nvPr/>
              </p:nvSpPr>
              <p:spPr>
                <a:xfrm>
                  <a:off x="5325800" y="3982975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1409"/>
                      </a:lnTo>
                      <a:lnTo>
                        <a:pt x="1" y="140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1" name="Google Shape;1441;p34"/>
                <p:cNvSpPr/>
                <p:nvPr/>
              </p:nvSpPr>
              <p:spPr>
                <a:xfrm>
                  <a:off x="5237125" y="3787425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34"/>
                <p:cNvSpPr/>
                <p:nvPr/>
              </p:nvSpPr>
              <p:spPr>
                <a:xfrm>
                  <a:off x="5019100" y="39295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1443;p34"/>
                <p:cNvSpPr/>
                <p:nvPr/>
              </p:nvSpPr>
              <p:spPr>
                <a:xfrm>
                  <a:off x="5030650" y="37892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2186"/>
                      </a:lnTo>
                      <a:lnTo>
                        <a:pt x="1" y="21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34"/>
                <p:cNvSpPr/>
                <p:nvPr/>
              </p:nvSpPr>
              <p:spPr>
                <a:xfrm>
                  <a:off x="5199475" y="3993300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34"/>
                <p:cNvSpPr/>
                <p:nvPr/>
              </p:nvSpPr>
              <p:spPr>
                <a:xfrm>
                  <a:off x="4720325" y="38062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34"/>
                <p:cNvSpPr/>
                <p:nvPr/>
              </p:nvSpPr>
              <p:spPr>
                <a:xfrm>
                  <a:off x="4832675" y="3771025"/>
                  <a:ext cx="6100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89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89"/>
                      </a:lnTo>
                      <a:lnTo>
                        <a:pt x="0" y="46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34"/>
                <p:cNvSpPr/>
                <p:nvPr/>
              </p:nvSpPr>
              <p:spPr>
                <a:xfrm>
                  <a:off x="4754325" y="3952600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1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34"/>
                <p:cNvSpPr/>
                <p:nvPr/>
              </p:nvSpPr>
              <p:spPr>
                <a:xfrm>
                  <a:off x="4649250" y="39088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34"/>
                <p:cNvSpPr/>
                <p:nvPr/>
              </p:nvSpPr>
              <p:spPr>
                <a:xfrm>
                  <a:off x="5409000" y="33853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167"/>
                      </a:lnTo>
                      <a:lnTo>
                        <a:pt x="1" y="11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34"/>
                <p:cNvSpPr/>
                <p:nvPr/>
              </p:nvSpPr>
              <p:spPr>
                <a:xfrm>
                  <a:off x="5536525" y="33999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34"/>
                <p:cNvSpPr/>
                <p:nvPr/>
              </p:nvSpPr>
              <p:spPr>
                <a:xfrm>
                  <a:off x="5469725" y="348195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p34"/>
                <p:cNvSpPr/>
                <p:nvPr/>
              </p:nvSpPr>
              <p:spPr>
                <a:xfrm>
                  <a:off x="5692000" y="3423650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34"/>
                <p:cNvSpPr/>
                <p:nvPr/>
              </p:nvSpPr>
              <p:spPr>
                <a:xfrm>
                  <a:off x="5645850" y="35833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34"/>
                <p:cNvSpPr/>
                <p:nvPr/>
              </p:nvSpPr>
              <p:spPr>
                <a:xfrm>
                  <a:off x="5617300" y="34078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34"/>
                <p:cNvSpPr/>
                <p:nvPr/>
              </p:nvSpPr>
              <p:spPr>
                <a:xfrm>
                  <a:off x="5370750" y="372667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0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34"/>
                <p:cNvSpPr/>
                <p:nvPr/>
              </p:nvSpPr>
              <p:spPr>
                <a:xfrm>
                  <a:off x="5998100" y="34078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34"/>
                <p:cNvSpPr/>
                <p:nvPr/>
              </p:nvSpPr>
              <p:spPr>
                <a:xfrm>
                  <a:off x="5890600" y="3476475"/>
                  <a:ext cx="6100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34"/>
                <p:cNvSpPr/>
                <p:nvPr/>
              </p:nvSpPr>
              <p:spPr>
                <a:xfrm>
                  <a:off x="5426625" y="37437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34"/>
                <p:cNvSpPr/>
                <p:nvPr/>
              </p:nvSpPr>
              <p:spPr>
                <a:xfrm>
                  <a:off x="5352525" y="3959275"/>
                  <a:ext cx="610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8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580"/>
                      </a:lnTo>
                      <a:lnTo>
                        <a:pt x="0" y="15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34"/>
                <p:cNvSpPr/>
                <p:nvPr/>
              </p:nvSpPr>
              <p:spPr>
                <a:xfrm>
                  <a:off x="5379250" y="35098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34"/>
                <p:cNvSpPr/>
                <p:nvPr/>
              </p:nvSpPr>
              <p:spPr>
                <a:xfrm>
                  <a:off x="5947075" y="35493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34"/>
                <p:cNvSpPr/>
                <p:nvPr/>
              </p:nvSpPr>
              <p:spPr>
                <a:xfrm>
                  <a:off x="5548075" y="35724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1463;p34"/>
                <p:cNvSpPr/>
                <p:nvPr/>
              </p:nvSpPr>
              <p:spPr>
                <a:xfrm>
                  <a:off x="5934325" y="37418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34"/>
                <p:cNvSpPr/>
                <p:nvPr/>
              </p:nvSpPr>
              <p:spPr>
                <a:xfrm>
                  <a:off x="5995050" y="38384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34"/>
                <p:cNvSpPr/>
                <p:nvPr/>
              </p:nvSpPr>
              <p:spPr>
                <a:xfrm>
                  <a:off x="5958625" y="39860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34"/>
                <p:cNvSpPr/>
                <p:nvPr/>
              </p:nvSpPr>
              <p:spPr>
                <a:xfrm>
                  <a:off x="5872975" y="39295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34"/>
                <p:cNvSpPr/>
                <p:nvPr/>
              </p:nvSpPr>
              <p:spPr>
                <a:xfrm>
                  <a:off x="5883925" y="37892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186"/>
                      </a:lnTo>
                      <a:lnTo>
                        <a:pt x="0" y="21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34"/>
                <p:cNvSpPr/>
                <p:nvPr/>
              </p:nvSpPr>
              <p:spPr>
                <a:xfrm>
                  <a:off x="5574200" y="38062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34"/>
                <p:cNvSpPr/>
                <p:nvPr/>
              </p:nvSpPr>
              <p:spPr>
                <a:xfrm>
                  <a:off x="5685925" y="3771025"/>
                  <a:ext cx="6100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89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89"/>
                      </a:lnTo>
                      <a:lnTo>
                        <a:pt x="1" y="46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34"/>
                <p:cNvSpPr/>
                <p:nvPr/>
              </p:nvSpPr>
              <p:spPr>
                <a:xfrm>
                  <a:off x="5608200" y="3952600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34"/>
                <p:cNvSpPr/>
                <p:nvPr/>
              </p:nvSpPr>
              <p:spPr>
                <a:xfrm>
                  <a:off x="5502525" y="39088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34"/>
                <p:cNvSpPr/>
                <p:nvPr/>
              </p:nvSpPr>
              <p:spPr>
                <a:xfrm>
                  <a:off x="5401725" y="3876075"/>
                  <a:ext cx="6100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34"/>
                <p:cNvSpPr/>
                <p:nvPr/>
              </p:nvSpPr>
              <p:spPr>
                <a:xfrm>
                  <a:off x="4682675" y="4106850"/>
                  <a:ext cx="6075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1474;p34"/>
                <p:cNvSpPr/>
                <p:nvPr/>
              </p:nvSpPr>
              <p:spPr>
                <a:xfrm>
                  <a:off x="4615850" y="4188225"/>
                  <a:ext cx="61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8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1475;p34"/>
                <p:cNvSpPr/>
                <p:nvPr/>
              </p:nvSpPr>
              <p:spPr>
                <a:xfrm>
                  <a:off x="4838750" y="4129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9"/>
                      </a:lnTo>
                      <a:lnTo>
                        <a:pt x="0" y="17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34"/>
                <p:cNvSpPr/>
                <p:nvPr/>
              </p:nvSpPr>
              <p:spPr>
                <a:xfrm>
                  <a:off x="4791975" y="4289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34"/>
                <p:cNvSpPr/>
                <p:nvPr/>
              </p:nvSpPr>
              <p:spPr>
                <a:xfrm>
                  <a:off x="4763425" y="41141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34"/>
                <p:cNvSpPr/>
                <p:nvPr/>
              </p:nvSpPr>
              <p:spPr>
                <a:xfrm>
                  <a:off x="5144225" y="4114150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34"/>
                <p:cNvSpPr/>
                <p:nvPr/>
              </p:nvSpPr>
              <p:spPr>
                <a:xfrm>
                  <a:off x="5293625" y="4101400"/>
                  <a:ext cx="6075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34"/>
                <p:cNvSpPr/>
                <p:nvPr/>
              </p:nvSpPr>
              <p:spPr>
                <a:xfrm>
                  <a:off x="5223175" y="4270825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34"/>
                <p:cNvSpPr/>
                <p:nvPr/>
              </p:nvSpPr>
              <p:spPr>
                <a:xfrm>
                  <a:off x="5036725" y="4182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34"/>
                <p:cNvSpPr/>
                <p:nvPr/>
              </p:nvSpPr>
              <p:spPr>
                <a:xfrm>
                  <a:off x="5093800" y="4256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34"/>
                <p:cNvSpPr/>
                <p:nvPr/>
              </p:nvSpPr>
              <p:spPr>
                <a:xfrm>
                  <a:off x="4694800" y="42793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34"/>
                <p:cNvSpPr/>
                <p:nvPr/>
              </p:nvSpPr>
              <p:spPr>
                <a:xfrm>
                  <a:off x="5306975" y="445060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34"/>
                <p:cNvSpPr/>
                <p:nvPr/>
              </p:nvSpPr>
              <p:spPr>
                <a:xfrm>
                  <a:off x="5080450" y="4448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34"/>
                <p:cNvSpPr/>
                <p:nvPr/>
              </p:nvSpPr>
              <p:spPr>
                <a:xfrm>
                  <a:off x="5169725" y="44712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3"/>
                      </a:lnTo>
                      <a:lnTo>
                        <a:pt x="0" y="12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1487;p34"/>
                <p:cNvSpPr/>
                <p:nvPr/>
              </p:nvSpPr>
              <p:spPr>
                <a:xfrm>
                  <a:off x="5141175" y="4545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3"/>
                      </a:lnTo>
                      <a:lnTo>
                        <a:pt x="1" y="1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1488;p34"/>
                <p:cNvSpPr/>
                <p:nvPr/>
              </p:nvSpPr>
              <p:spPr>
                <a:xfrm>
                  <a:off x="5342800" y="44736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1489;p34"/>
                <p:cNvSpPr/>
                <p:nvPr/>
              </p:nvSpPr>
              <p:spPr>
                <a:xfrm>
                  <a:off x="5105350" y="46929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1490;p34"/>
                <p:cNvSpPr/>
                <p:nvPr/>
              </p:nvSpPr>
              <p:spPr>
                <a:xfrm>
                  <a:off x="5270525" y="460970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34"/>
                <p:cNvSpPr/>
                <p:nvPr/>
              </p:nvSpPr>
              <p:spPr>
                <a:xfrm>
                  <a:off x="5325800" y="4689275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1409"/>
                      </a:lnTo>
                      <a:lnTo>
                        <a:pt x="1" y="140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1492;p34"/>
                <p:cNvSpPr/>
                <p:nvPr/>
              </p:nvSpPr>
              <p:spPr>
                <a:xfrm>
                  <a:off x="5237125" y="449370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305"/>
                      </a:lnTo>
                      <a:lnTo>
                        <a:pt x="1" y="33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" name="Google Shape;1493;p34"/>
                <p:cNvSpPr/>
                <p:nvPr/>
              </p:nvSpPr>
              <p:spPr>
                <a:xfrm>
                  <a:off x="5019100" y="46358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34"/>
                <p:cNvSpPr/>
                <p:nvPr/>
              </p:nvSpPr>
              <p:spPr>
                <a:xfrm>
                  <a:off x="5030650" y="4495525"/>
                  <a:ext cx="6100" cy="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8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34"/>
                <p:cNvSpPr/>
                <p:nvPr/>
              </p:nvSpPr>
              <p:spPr>
                <a:xfrm>
                  <a:off x="5199475" y="470020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34"/>
                <p:cNvSpPr/>
                <p:nvPr/>
              </p:nvSpPr>
              <p:spPr>
                <a:xfrm>
                  <a:off x="4720325" y="4512550"/>
                  <a:ext cx="6100" cy="4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34"/>
                <p:cNvSpPr/>
                <p:nvPr/>
              </p:nvSpPr>
              <p:spPr>
                <a:xfrm>
                  <a:off x="4832675" y="4477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34"/>
                <p:cNvSpPr/>
                <p:nvPr/>
              </p:nvSpPr>
              <p:spPr>
                <a:xfrm>
                  <a:off x="4754325" y="4659500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1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34"/>
                <p:cNvSpPr/>
                <p:nvPr/>
              </p:nvSpPr>
              <p:spPr>
                <a:xfrm>
                  <a:off x="4649250" y="4615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34"/>
                <p:cNvSpPr/>
                <p:nvPr/>
              </p:nvSpPr>
              <p:spPr>
                <a:xfrm>
                  <a:off x="5409000" y="4091675"/>
                  <a:ext cx="61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91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191"/>
                      </a:lnTo>
                      <a:lnTo>
                        <a:pt x="1" y="1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34"/>
                <p:cNvSpPr/>
                <p:nvPr/>
              </p:nvSpPr>
              <p:spPr>
                <a:xfrm>
                  <a:off x="5536525" y="4106850"/>
                  <a:ext cx="6100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34"/>
                <p:cNvSpPr/>
                <p:nvPr/>
              </p:nvSpPr>
              <p:spPr>
                <a:xfrm>
                  <a:off x="5469725" y="4188225"/>
                  <a:ext cx="61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8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34"/>
                <p:cNvSpPr/>
                <p:nvPr/>
              </p:nvSpPr>
              <p:spPr>
                <a:xfrm>
                  <a:off x="5692000" y="4129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799"/>
                      </a:lnTo>
                      <a:lnTo>
                        <a:pt x="1" y="17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34"/>
                <p:cNvSpPr/>
                <p:nvPr/>
              </p:nvSpPr>
              <p:spPr>
                <a:xfrm>
                  <a:off x="5645850" y="4289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34"/>
                <p:cNvSpPr/>
                <p:nvPr/>
              </p:nvSpPr>
              <p:spPr>
                <a:xfrm>
                  <a:off x="5617300" y="41141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34"/>
                <p:cNvSpPr/>
                <p:nvPr/>
              </p:nvSpPr>
              <p:spPr>
                <a:xfrm>
                  <a:off x="5370750" y="4433600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360"/>
                      </a:lnTo>
                      <a:lnTo>
                        <a:pt x="0" y="13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34"/>
                <p:cNvSpPr/>
                <p:nvPr/>
              </p:nvSpPr>
              <p:spPr>
                <a:xfrm>
                  <a:off x="5998100" y="4114150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34"/>
                <p:cNvSpPr/>
                <p:nvPr/>
              </p:nvSpPr>
              <p:spPr>
                <a:xfrm>
                  <a:off x="5890600" y="4182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1509;p34"/>
                <p:cNvSpPr/>
                <p:nvPr/>
              </p:nvSpPr>
              <p:spPr>
                <a:xfrm>
                  <a:off x="5426625" y="44506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1510;p34"/>
                <p:cNvSpPr/>
                <p:nvPr/>
              </p:nvSpPr>
              <p:spPr>
                <a:xfrm>
                  <a:off x="5352525" y="4666175"/>
                  <a:ext cx="610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8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580"/>
                      </a:lnTo>
                      <a:lnTo>
                        <a:pt x="0" y="15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34"/>
                <p:cNvSpPr/>
                <p:nvPr/>
              </p:nvSpPr>
              <p:spPr>
                <a:xfrm>
                  <a:off x="5379250" y="42161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34"/>
                <p:cNvSpPr/>
                <p:nvPr/>
              </p:nvSpPr>
              <p:spPr>
                <a:xfrm>
                  <a:off x="5947075" y="4256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34"/>
                <p:cNvSpPr/>
                <p:nvPr/>
              </p:nvSpPr>
              <p:spPr>
                <a:xfrm>
                  <a:off x="5548075" y="42793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34"/>
                <p:cNvSpPr/>
                <p:nvPr/>
              </p:nvSpPr>
              <p:spPr>
                <a:xfrm>
                  <a:off x="5934325" y="4448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34"/>
                <p:cNvSpPr/>
                <p:nvPr/>
              </p:nvSpPr>
              <p:spPr>
                <a:xfrm>
                  <a:off x="5995050" y="4545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3"/>
                      </a:lnTo>
                      <a:lnTo>
                        <a:pt x="1" y="1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34"/>
                <p:cNvSpPr/>
                <p:nvPr/>
              </p:nvSpPr>
              <p:spPr>
                <a:xfrm>
                  <a:off x="5958625" y="46929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34"/>
                <p:cNvSpPr/>
                <p:nvPr/>
              </p:nvSpPr>
              <p:spPr>
                <a:xfrm>
                  <a:off x="5872975" y="46358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34"/>
                <p:cNvSpPr/>
                <p:nvPr/>
              </p:nvSpPr>
              <p:spPr>
                <a:xfrm>
                  <a:off x="5883925" y="4495525"/>
                  <a:ext cx="6100" cy="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8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0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34"/>
                <p:cNvSpPr/>
                <p:nvPr/>
              </p:nvSpPr>
              <p:spPr>
                <a:xfrm>
                  <a:off x="5574200" y="4512550"/>
                  <a:ext cx="6100" cy="4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34"/>
                <p:cNvSpPr/>
                <p:nvPr/>
              </p:nvSpPr>
              <p:spPr>
                <a:xfrm>
                  <a:off x="5685925" y="4477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34"/>
                <p:cNvSpPr/>
                <p:nvPr/>
              </p:nvSpPr>
              <p:spPr>
                <a:xfrm>
                  <a:off x="5608200" y="4659500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34"/>
                <p:cNvSpPr/>
                <p:nvPr/>
              </p:nvSpPr>
              <p:spPr>
                <a:xfrm>
                  <a:off x="5502525" y="4615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34"/>
                <p:cNvSpPr/>
                <p:nvPr/>
              </p:nvSpPr>
              <p:spPr>
                <a:xfrm>
                  <a:off x="5401725" y="4582975"/>
                  <a:ext cx="6100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34"/>
                <p:cNvSpPr/>
                <p:nvPr/>
              </p:nvSpPr>
              <p:spPr>
                <a:xfrm>
                  <a:off x="4682675" y="4754250"/>
                  <a:ext cx="6075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34"/>
                <p:cNvSpPr/>
                <p:nvPr/>
              </p:nvSpPr>
              <p:spPr>
                <a:xfrm>
                  <a:off x="4615850" y="48362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34"/>
                <p:cNvSpPr/>
                <p:nvPr/>
              </p:nvSpPr>
              <p:spPr>
                <a:xfrm>
                  <a:off x="4838750" y="4777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34"/>
                <p:cNvSpPr/>
                <p:nvPr/>
              </p:nvSpPr>
              <p:spPr>
                <a:xfrm>
                  <a:off x="4791975" y="4937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34"/>
                <p:cNvSpPr/>
                <p:nvPr/>
              </p:nvSpPr>
              <p:spPr>
                <a:xfrm>
                  <a:off x="4763425" y="476215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34"/>
                <p:cNvSpPr/>
                <p:nvPr/>
              </p:nvSpPr>
              <p:spPr>
                <a:xfrm>
                  <a:off x="5144225" y="47627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34"/>
                <p:cNvSpPr/>
                <p:nvPr/>
              </p:nvSpPr>
              <p:spPr>
                <a:xfrm>
                  <a:off x="5293625" y="4749400"/>
                  <a:ext cx="6075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34"/>
                <p:cNvSpPr/>
                <p:nvPr/>
              </p:nvSpPr>
              <p:spPr>
                <a:xfrm>
                  <a:off x="5223175" y="4918825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34"/>
                <p:cNvSpPr/>
                <p:nvPr/>
              </p:nvSpPr>
              <p:spPr>
                <a:xfrm>
                  <a:off x="5036725" y="4830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34"/>
                <p:cNvSpPr/>
                <p:nvPr/>
              </p:nvSpPr>
              <p:spPr>
                <a:xfrm>
                  <a:off x="5093800" y="4904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34"/>
                <p:cNvSpPr/>
                <p:nvPr/>
              </p:nvSpPr>
              <p:spPr>
                <a:xfrm>
                  <a:off x="4694800" y="4927325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34"/>
                <p:cNvSpPr/>
                <p:nvPr/>
              </p:nvSpPr>
              <p:spPr>
                <a:xfrm>
                  <a:off x="5306975" y="509860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34"/>
                <p:cNvSpPr/>
                <p:nvPr/>
              </p:nvSpPr>
              <p:spPr>
                <a:xfrm>
                  <a:off x="5080450" y="5096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34"/>
                <p:cNvSpPr/>
                <p:nvPr/>
              </p:nvSpPr>
              <p:spPr>
                <a:xfrm>
                  <a:off x="5169725" y="5119225"/>
                  <a:ext cx="6100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34"/>
                <p:cNvSpPr/>
                <p:nvPr/>
              </p:nvSpPr>
              <p:spPr>
                <a:xfrm>
                  <a:off x="5141175" y="5193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2"/>
                      </a:lnTo>
                      <a:lnTo>
                        <a:pt x="1" y="13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34"/>
                <p:cNvSpPr/>
                <p:nvPr/>
              </p:nvSpPr>
              <p:spPr>
                <a:xfrm>
                  <a:off x="5342800" y="51216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34"/>
                <p:cNvSpPr/>
                <p:nvPr/>
              </p:nvSpPr>
              <p:spPr>
                <a:xfrm>
                  <a:off x="5270525" y="525770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34"/>
                <p:cNvSpPr/>
                <p:nvPr/>
              </p:nvSpPr>
              <p:spPr>
                <a:xfrm>
                  <a:off x="5237125" y="514170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305"/>
                      </a:lnTo>
                      <a:lnTo>
                        <a:pt x="1" y="33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34"/>
                <p:cNvSpPr/>
                <p:nvPr/>
              </p:nvSpPr>
              <p:spPr>
                <a:xfrm>
                  <a:off x="5030650" y="5143525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34"/>
                <p:cNvSpPr/>
                <p:nvPr/>
              </p:nvSpPr>
              <p:spPr>
                <a:xfrm>
                  <a:off x="4720325" y="5160525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896"/>
                      </a:lnTo>
                      <a:lnTo>
                        <a:pt x="0" y="1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34"/>
                <p:cNvSpPr/>
                <p:nvPr/>
              </p:nvSpPr>
              <p:spPr>
                <a:xfrm>
                  <a:off x="4832675" y="5125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34"/>
                <p:cNvSpPr/>
                <p:nvPr/>
              </p:nvSpPr>
              <p:spPr>
                <a:xfrm>
                  <a:off x="4935900" y="4932800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34"/>
                <p:cNvSpPr/>
                <p:nvPr/>
              </p:nvSpPr>
              <p:spPr>
                <a:xfrm>
                  <a:off x="4649250" y="5263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34"/>
                <p:cNvSpPr/>
                <p:nvPr/>
              </p:nvSpPr>
              <p:spPr>
                <a:xfrm>
                  <a:off x="5409000" y="4739675"/>
                  <a:ext cx="61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91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191"/>
                      </a:lnTo>
                      <a:lnTo>
                        <a:pt x="1" y="1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34"/>
                <p:cNvSpPr/>
                <p:nvPr/>
              </p:nvSpPr>
              <p:spPr>
                <a:xfrm>
                  <a:off x="5536525" y="47542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34"/>
                <p:cNvSpPr/>
                <p:nvPr/>
              </p:nvSpPr>
              <p:spPr>
                <a:xfrm>
                  <a:off x="5469725" y="48362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34"/>
                <p:cNvSpPr/>
                <p:nvPr/>
              </p:nvSpPr>
              <p:spPr>
                <a:xfrm>
                  <a:off x="5692000" y="4777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34"/>
                <p:cNvSpPr/>
                <p:nvPr/>
              </p:nvSpPr>
              <p:spPr>
                <a:xfrm>
                  <a:off x="5645850" y="4937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34"/>
                <p:cNvSpPr/>
                <p:nvPr/>
              </p:nvSpPr>
              <p:spPr>
                <a:xfrm>
                  <a:off x="5617300" y="476215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34"/>
                <p:cNvSpPr/>
                <p:nvPr/>
              </p:nvSpPr>
              <p:spPr>
                <a:xfrm>
                  <a:off x="5370750" y="508157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0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34"/>
                <p:cNvSpPr/>
                <p:nvPr/>
              </p:nvSpPr>
              <p:spPr>
                <a:xfrm>
                  <a:off x="5998100" y="47627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34"/>
                <p:cNvSpPr/>
                <p:nvPr/>
              </p:nvSpPr>
              <p:spPr>
                <a:xfrm>
                  <a:off x="5890600" y="4830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34"/>
                <p:cNvSpPr/>
                <p:nvPr/>
              </p:nvSpPr>
              <p:spPr>
                <a:xfrm>
                  <a:off x="5426625" y="50986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34"/>
                <p:cNvSpPr/>
                <p:nvPr/>
              </p:nvSpPr>
              <p:spPr>
                <a:xfrm>
                  <a:off x="5379250" y="48641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34"/>
                <p:cNvSpPr/>
                <p:nvPr/>
              </p:nvSpPr>
              <p:spPr>
                <a:xfrm>
                  <a:off x="5947075" y="4904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34"/>
                <p:cNvSpPr/>
                <p:nvPr/>
              </p:nvSpPr>
              <p:spPr>
                <a:xfrm>
                  <a:off x="5548075" y="4927325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34"/>
                <p:cNvSpPr/>
                <p:nvPr/>
              </p:nvSpPr>
              <p:spPr>
                <a:xfrm>
                  <a:off x="5934325" y="5096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34"/>
                <p:cNvSpPr/>
                <p:nvPr/>
              </p:nvSpPr>
              <p:spPr>
                <a:xfrm>
                  <a:off x="5995050" y="5193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2"/>
                      </a:lnTo>
                      <a:lnTo>
                        <a:pt x="1" y="13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34"/>
                <p:cNvSpPr/>
                <p:nvPr/>
              </p:nvSpPr>
              <p:spPr>
                <a:xfrm>
                  <a:off x="5883925" y="5143525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0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34"/>
                <p:cNvSpPr/>
                <p:nvPr/>
              </p:nvSpPr>
              <p:spPr>
                <a:xfrm>
                  <a:off x="5574200" y="5160525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896"/>
                      </a:lnTo>
                      <a:lnTo>
                        <a:pt x="0" y="1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34"/>
                <p:cNvSpPr/>
                <p:nvPr/>
              </p:nvSpPr>
              <p:spPr>
                <a:xfrm>
                  <a:off x="5685925" y="5125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34"/>
                <p:cNvSpPr/>
                <p:nvPr/>
              </p:nvSpPr>
              <p:spPr>
                <a:xfrm>
                  <a:off x="5502525" y="5263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34"/>
                <p:cNvSpPr/>
                <p:nvPr/>
              </p:nvSpPr>
              <p:spPr>
                <a:xfrm>
                  <a:off x="5401725" y="5230975"/>
                  <a:ext cx="6100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67" name="Google Shape;1567;p34"/>
            <p:cNvSpPr/>
            <p:nvPr/>
          </p:nvSpPr>
          <p:spPr>
            <a:xfrm>
              <a:off x="6348899" y="1214450"/>
              <a:ext cx="572234" cy="824725"/>
            </a:xfrm>
            <a:custGeom>
              <a:avLst/>
              <a:gdLst/>
              <a:ahLst/>
              <a:cxnLst/>
              <a:rect l="l" t="t" r="r" b="b"/>
              <a:pathLst>
                <a:path w="19434" h="28009" extrusionOk="0">
                  <a:moveTo>
                    <a:pt x="19434" y="28009"/>
                  </a:moveTo>
                  <a:lnTo>
                    <a:pt x="0" y="28009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7547"/>
                  </a:lnTo>
                  <a:lnTo>
                    <a:pt x="19434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6348899" y="2084208"/>
              <a:ext cx="572234" cy="73892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5723739" y="1214450"/>
              <a:ext cx="572264" cy="824725"/>
            </a:xfrm>
            <a:custGeom>
              <a:avLst/>
              <a:gdLst/>
              <a:ahLst/>
              <a:cxnLst/>
              <a:rect l="l" t="t" r="r" b="b"/>
              <a:pathLst>
                <a:path w="19435" h="28009" extrusionOk="0">
                  <a:moveTo>
                    <a:pt x="19435" y="28009"/>
                  </a:moveTo>
                  <a:lnTo>
                    <a:pt x="1" y="28009"/>
                  </a:lnTo>
                  <a:lnTo>
                    <a:pt x="1" y="0"/>
                  </a:lnTo>
                  <a:lnTo>
                    <a:pt x="511" y="0"/>
                  </a:lnTo>
                  <a:lnTo>
                    <a:pt x="511" y="27547"/>
                  </a:lnTo>
                  <a:lnTo>
                    <a:pt x="19435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5723739" y="2850263"/>
              <a:ext cx="572264" cy="684537"/>
            </a:xfrm>
            <a:custGeom>
              <a:avLst/>
              <a:gdLst/>
              <a:ahLst/>
              <a:cxnLst/>
              <a:rect l="l" t="t" r="r" b="b"/>
              <a:pathLst>
                <a:path w="19435" h="23248" extrusionOk="0">
                  <a:moveTo>
                    <a:pt x="511" y="0"/>
                  </a:moveTo>
                  <a:lnTo>
                    <a:pt x="1" y="0"/>
                  </a:lnTo>
                  <a:lnTo>
                    <a:pt x="1" y="23248"/>
                  </a:lnTo>
                  <a:lnTo>
                    <a:pt x="19435" y="23248"/>
                  </a:lnTo>
                  <a:lnTo>
                    <a:pt x="19435" y="22762"/>
                  </a:lnTo>
                  <a:lnTo>
                    <a:pt x="511" y="2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5723739" y="2084208"/>
              <a:ext cx="572264" cy="738922"/>
            </a:xfrm>
            <a:custGeom>
              <a:avLst/>
              <a:gdLst/>
              <a:ahLst/>
              <a:cxnLst/>
              <a:rect l="l" t="t" r="r" b="b"/>
              <a:pathLst>
                <a:path w="19435" h="25095" extrusionOk="0">
                  <a:moveTo>
                    <a:pt x="19435" y="25094"/>
                  </a:moveTo>
                  <a:lnTo>
                    <a:pt x="1" y="25094"/>
                  </a:lnTo>
                  <a:lnTo>
                    <a:pt x="1" y="0"/>
                  </a:lnTo>
                  <a:lnTo>
                    <a:pt x="511" y="0"/>
                  </a:lnTo>
                  <a:lnTo>
                    <a:pt x="511" y="24633"/>
                  </a:lnTo>
                  <a:lnTo>
                    <a:pt x="19435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6996908" y="1214450"/>
              <a:ext cx="572264" cy="824725"/>
            </a:xfrm>
            <a:custGeom>
              <a:avLst/>
              <a:gdLst/>
              <a:ahLst/>
              <a:cxnLst/>
              <a:rect l="l" t="t" r="r" b="b"/>
              <a:pathLst>
                <a:path w="19435" h="28009" extrusionOk="0">
                  <a:moveTo>
                    <a:pt x="1" y="28009"/>
                  </a:moveTo>
                  <a:lnTo>
                    <a:pt x="19435" y="28009"/>
                  </a:lnTo>
                  <a:lnTo>
                    <a:pt x="19435" y="0"/>
                  </a:lnTo>
                  <a:lnTo>
                    <a:pt x="18925" y="0"/>
                  </a:lnTo>
                  <a:lnTo>
                    <a:pt x="18925" y="27547"/>
                  </a:lnTo>
                  <a:lnTo>
                    <a:pt x="1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6996908" y="2850263"/>
              <a:ext cx="572264" cy="684537"/>
            </a:xfrm>
            <a:custGeom>
              <a:avLst/>
              <a:gdLst/>
              <a:ahLst/>
              <a:cxnLst/>
              <a:rect l="l" t="t" r="r" b="b"/>
              <a:pathLst>
                <a:path w="19435" h="23248" extrusionOk="0">
                  <a:moveTo>
                    <a:pt x="18925" y="0"/>
                  </a:moveTo>
                  <a:lnTo>
                    <a:pt x="19435" y="0"/>
                  </a:lnTo>
                  <a:lnTo>
                    <a:pt x="19435" y="23248"/>
                  </a:lnTo>
                  <a:lnTo>
                    <a:pt x="1" y="23248"/>
                  </a:lnTo>
                  <a:lnTo>
                    <a:pt x="1" y="22762"/>
                  </a:lnTo>
                  <a:lnTo>
                    <a:pt x="18925" y="2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6996908" y="2084208"/>
              <a:ext cx="572264" cy="738922"/>
            </a:xfrm>
            <a:custGeom>
              <a:avLst/>
              <a:gdLst/>
              <a:ahLst/>
              <a:cxnLst/>
              <a:rect l="l" t="t" r="r" b="b"/>
              <a:pathLst>
                <a:path w="19435" h="25095" extrusionOk="0">
                  <a:moveTo>
                    <a:pt x="1" y="25094"/>
                  </a:moveTo>
                  <a:lnTo>
                    <a:pt x="19435" y="25094"/>
                  </a:lnTo>
                  <a:lnTo>
                    <a:pt x="19435" y="0"/>
                  </a:lnTo>
                  <a:lnTo>
                    <a:pt x="18925" y="0"/>
                  </a:lnTo>
                  <a:lnTo>
                    <a:pt x="18925" y="24633"/>
                  </a:lnTo>
                  <a:lnTo>
                    <a:pt x="1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5688700" y="1214450"/>
              <a:ext cx="1926999" cy="2348298"/>
            </a:xfrm>
            <a:custGeom>
              <a:avLst/>
              <a:gdLst/>
              <a:ahLst/>
              <a:cxnLst/>
              <a:rect l="l" t="t" r="r" b="b"/>
              <a:pathLst>
                <a:path w="65444" h="79752" extrusionOk="0">
                  <a:moveTo>
                    <a:pt x="65444" y="29539"/>
                  </a:moveTo>
                  <a:lnTo>
                    <a:pt x="65444" y="27790"/>
                  </a:lnTo>
                  <a:lnTo>
                    <a:pt x="43629" y="27790"/>
                  </a:lnTo>
                  <a:lnTo>
                    <a:pt x="43629" y="0"/>
                  </a:lnTo>
                  <a:lnTo>
                    <a:pt x="41856" y="0"/>
                  </a:lnTo>
                  <a:lnTo>
                    <a:pt x="41856" y="27790"/>
                  </a:lnTo>
                  <a:lnTo>
                    <a:pt x="22665" y="27790"/>
                  </a:lnTo>
                  <a:lnTo>
                    <a:pt x="22665" y="0"/>
                  </a:lnTo>
                  <a:lnTo>
                    <a:pt x="20916" y="0"/>
                  </a:lnTo>
                  <a:lnTo>
                    <a:pt x="20916" y="27790"/>
                  </a:lnTo>
                  <a:lnTo>
                    <a:pt x="0" y="27790"/>
                  </a:lnTo>
                  <a:lnTo>
                    <a:pt x="0" y="29539"/>
                  </a:lnTo>
                  <a:lnTo>
                    <a:pt x="20916" y="29539"/>
                  </a:lnTo>
                  <a:lnTo>
                    <a:pt x="20916" y="54390"/>
                  </a:lnTo>
                  <a:lnTo>
                    <a:pt x="0" y="54390"/>
                  </a:lnTo>
                  <a:lnTo>
                    <a:pt x="0" y="56139"/>
                  </a:lnTo>
                  <a:lnTo>
                    <a:pt x="20916" y="56139"/>
                  </a:lnTo>
                  <a:lnTo>
                    <a:pt x="20916" y="79751"/>
                  </a:lnTo>
                  <a:lnTo>
                    <a:pt x="22665" y="79751"/>
                  </a:lnTo>
                  <a:lnTo>
                    <a:pt x="22665" y="56139"/>
                  </a:lnTo>
                  <a:lnTo>
                    <a:pt x="41856" y="56139"/>
                  </a:lnTo>
                  <a:lnTo>
                    <a:pt x="41856" y="79751"/>
                  </a:lnTo>
                  <a:lnTo>
                    <a:pt x="43629" y="79751"/>
                  </a:lnTo>
                  <a:lnTo>
                    <a:pt x="43629" y="56139"/>
                  </a:lnTo>
                  <a:lnTo>
                    <a:pt x="65444" y="56139"/>
                  </a:lnTo>
                  <a:lnTo>
                    <a:pt x="65444" y="54390"/>
                  </a:lnTo>
                  <a:lnTo>
                    <a:pt x="43629" y="54390"/>
                  </a:lnTo>
                  <a:lnTo>
                    <a:pt x="43629" y="29539"/>
                  </a:lnTo>
                  <a:close/>
                  <a:moveTo>
                    <a:pt x="41856" y="54390"/>
                  </a:moveTo>
                  <a:lnTo>
                    <a:pt x="22665" y="54390"/>
                  </a:lnTo>
                  <a:lnTo>
                    <a:pt x="22665" y="29539"/>
                  </a:lnTo>
                  <a:lnTo>
                    <a:pt x="41856" y="295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34"/>
          <p:cNvSpPr/>
          <p:nvPr/>
        </p:nvSpPr>
        <p:spPr>
          <a:xfrm flipH="1">
            <a:off x="6318672" y="3854332"/>
            <a:ext cx="2749500" cy="151200"/>
          </a:xfrm>
          <a:prstGeom prst="rect">
            <a:avLst/>
          </a:prstGeom>
          <a:gradFill>
            <a:gsLst>
              <a:gs pos="0">
                <a:schemeClr val="lt2"/>
              </a:gs>
              <a:gs pos="89000">
                <a:srgbClr val="521A6D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34"/>
          <p:cNvGrpSpPr/>
          <p:nvPr/>
        </p:nvGrpSpPr>
        <p:grpSpPr>
          <a:xfrm flipH="1">
            <a:off x="6002301" y="3016347"/>
            <a:ext cx="1133360" cy="914985"/>
            <a:chOff x="3974575" y="4314877"/>
            <a:chExt cx="1133360" cy="914985"/>
          </a:xfrm>
        </p:grpSpPr>
        <p:sp>
          <p:nvSpPr>
            <p:cNvPr id="1578" name="Google Shape;1578;p34"/>
            <p:cNvSpPr/>
            <p:nvPr/>
          </p:nvSpPr>
          <p:spPr>
            <a:xfrm>
              <a:off x="4238433" y="4694838"/>
              <a:ext cx="539857" cy="530322"/>
            </a:xfrm>
            <a:custGeom>
              <a:avLst/>
              <a:gdLst/>
              <a:ahLst/>
              <a:cxnLst/>
              <a:rect l="l" t="t" r="r" b="b"/>
              <a:pathLst>
                <a:path w="9536" h="9368" extrusionOk="0">
                  <a:moveTo>
                    <a:pt x="2053" y="39"/>
                  </a:moveTo>
                  <a:cubicBezTo>
                    <a:pt x="2712" y="86"/>
                    <a:pt x="3370" y="115"/>
                    <a:pt x="4031" y="138"/>
                  </a:cubicBezTo>
                  <a:cubicBezTo>
                    <a:pt x="4747" y="164"/>
                    <a:pt x="5461" y="189"/>
                    <a:pt x="6171" y="194"/>
                  </a:cubicBezTo>
                  <a:cubicBezTo>
                    <a:pt x="6224" y="199"/>
                    <a:pt x="6278" y="199"/>
                    <a:pt x="6330" y="194"/>
                  </a:cubicBezTo>
                  <a:cubicBezTo>
                    <a:pt x="7374" y="197"/>
                    <a:pt x="8414" y="157"/>
                    <a:pt x="9458" y="11"/>
                  </a:cubicBezTo>
                  <a:cubicBezTo>
                    <a:pt x="9472" y="9"/>
                    <a:pt x="9484" y="4"/>
                    <a:pt x="9498" y="0"/>
                  </a:cubicBezTo>
                  <a:cubicBezTo>
                    <a:pt x="9511" y="2"/>
                    <a:pt x="9523" y="4"/>
                    <a:pt x="9535" y="4"/>
                  </a:cubicBezTo>
                  <a:lnTo>
                    <a:pt x="7737" y="8700"/>
                  </a:lnTo>
                  <a:cubicBezTo>
                    <a:pt x="5580" y="9367"/>
                    <a:pt x="3272" y="9367"/>
                    <a:pt x="1116" y="8700"/>
                  </a:cubicBezTo>
                  <a:lnTo>
                    <a:pt x="1" y="68"/>
                  </a:lnTo>
                  <a:cubicBezTo>
                    <a:pt x="685" y="91"/>
                    <a:pt x="1369" y="79"/>
                    <a:pt x="2053" y="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4238263" y="4671402"/>
              <a:ext cx="538838" cy="52534"/>
            </a:xfrm>
            <a:custGeom>
              <a:avLst/>
              <a:gdLst/>
              <a:ahLst/>
              <a:cxnLst/>
              <a:rect l="l" t="t" r="r" b="b"/>
              <a:pathLst>
                <a:path w="9518" h="928" extrusionOk="0">
                  <a:moveTo>
                    <a:pt x="9517" y="465"/>
                  </a:moveTo>
                  <a:cubicBezTo>
                    <a:pt x="9517" y="720"/>
                    <a:pt x="7386" y="927"/>
                    <a:pt x="4759" y="927"/>
                  </a:cubicBezTo>
                  <a:cubicBezTo>
                    <a:pt x="2132" y="927"/>
                    <a:pt x="0" y="720"/>
                    <a:pt x="0" y="465"/>
                  </a:cubicBezTo>
                  <a:cubicBezTo>
                    <a:pt x="0" y="208"/>
                    <a:pt x="2132" y="1"/>
                    <a:pt x="4759" y="1"/>
                  </a:cubicBezTo>
                  <a:cubicBezTo>
                    <a:pt x="7386" y="1"/>
                    <a:pt x="9517" y="208"/>
                    <a:pt x="9517" y="465"/>
                  </a:cubicBezTo>
                  <a:close/>
                </a:path>
              </a:pathLst>
            </a:custGeom>
            <a:solidFill>
              <a:srgbClr val="4C3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4419981" y="4474062"/>
              <a:ext cx="609490" cy="755800"/>
            </a:xfrm>
            <a:custGeom>
              <a:avLst/>
              <a:gdLst/>
              <a:ahLst/>
              <a:cxnLst/>
              <a:rect l="l" t="t" r="r" b="b"/>
              <a:pathLst>
                <a:path w="10766" h="13351" extrusionOk="0">
                  <a:moveTo>
                    <a:pt x="671" y="4003"/>
                  </a:moveTo>
                  <a:cubicBezTo>
                    <a:pt x="671" y="4003"/>
                    <a:pt x="3142" y="1"/>
                    <a:pt x="4354" y="903"/>
                  </a:cubicBezTo>
                  <a:cubicBezTo>
                    <a:pt x="5565" y="1804"/>
                    <a:pt x="10765" y="4618"/>
                    <a:pt x="10505" y="13351"/>
                  </a:cubicBezTo>
                  <a:cubicBezTo>
                    <a:pt x="10505" y="13351"/>
                    <a:pt x="6471" y="9964"/>
                    <a:pt x="3832" y="8533"/>
                  </a:cubicBezTo>
                  <a:cubicBezTo>
                    <a:pt x="1193" y="7100"/>
                    <a:pt x="1598" y="4050"/>
                    <a:pt x="1598" y="4050"/>
                  </a:cubicBezTo>
                  <a:lnTo>
                    <a:pt x="0" y="525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4524822" y="4576242"/>
              <a:ext cx="436539" cy="525680"/>
            </a:xfrm>
            <a:custGeom>
              <a:avLst/>
              <a:gdLst/>
              <a:ahLst/>
              <a:cxnLst/>
              <a:rect l="l" t="t" r="r" b="b"/>
              <a:pathLst>
                <a:path w="7711" h="9286" extrusionOk="0">
                  <a:moveTo>
                    <a:pt x="65" y="1481"/>
                  </a:moveTo>
                  <a:cubicBezTo>
                    <a:pt x="290" y="908"/>
                    <a:pt x="1051" y="707"/>
                    <a:pt x="1636" y="903"/>
                  </a:cubicBezTo>
                  <a:cubicBezTo>
                    <a:pt x="2219" y="1099"/>
                    <a:pt x="2659" y="1577"/>
                    <a:pt x="3053" y="2048"/>
                  </a:cubicBezTo>
                  <a:cubicBezTo>
                    <a:pt x="4904" y="4249"/>
                    <a:pt x="6429" y="6711"/>
                    <a:pt x="7711" y="9285"/>
                  </a:cubicBezTo>
                  <a:cubicBezTo>
                    <a:pt x="6543" y="6419"/>
                    <a:pt x="5335" y="3488"/>
                    <a:pt x="3252" y="1200"/>
                  </a:cubicBezTo>
                  <a:cubicBezTo>
                    <a:pt x="2926" y="838"/>
                    <a:pt x="2568" y="489"/>
                    <a:pt x="2130" y="275"/>
                  </a:cubicBezTo>
                  <a:cubicBezTo>
                    <a:pt x="1690" y="62"/>
                    <a:pt x="1154" y="1"/>
                    <a:pt x="718" y="219"/>
                  </a:cubicBezTo>
                  <a:cubicBezTo>
                    <a:pt x="281" y="439"/>
                    <a:pt x="0" y="980"/>
                    <a:pt x="168" y="143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4593376" y="4425944"/>
              <a:ext cx="376303" cy="490469"/>
            </a:xfrm>
            <a:custGeom>
              <a:avLst/>
              <a:gdLst/>
              <a:ahLst/>
              <a:cxnLst/>
              <a:rect l="l" t="t" r="r" b="b"/>
              <a:pathLst>
                <a:path w="6647" h="8664" extrusionOk="0">
                  <a:moveTo>
                    <a:pt x="1" y="0"/>
                  </a:moveTo>
                  <a:cubicBezTo>
                    <a:pt x="1039" y="2175"/>
                    <a:pt x="2314" y="4757"/>
                    <a:pt x="3323" y="6093"/>
                  </a:cubicBezTo>
                  <a:cubicBezTo>
                    <a:pt x="3742" y="6648"/>
                    <a:pt x="5560" y="8051"/>
                    <a:pt x="6646" y="8664"/>
                  </a:cubicBezTo>
                  <a:cubicBezTo>
                    <a:pt x="5663" y="3626"/>
                    <a:pt x="2672" y="3614"/>
                    <a:pt x="1006" y="934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4506424" y="4703330"/>
              <a:ext cx="508324" cy="526530"/>
            </a:xfrm>
            <a:custGeom>
              <a:avLst/>
              <a:gdLst/>
              <a:ahLst/>
              <a:cxnLst/>
              <a:rect l="l" t="t" r="r" b="b"/>
              <a:pathLst>
                <a:path w="8979" h="9301" extrusionOk="0">
                  <a:moveTo>
                    <a:pt x="8978" y="9301"/>
                  </a:moveTo>
                  <a:cubicBezTo>
                    <a:pt x="8128" y="8556"/>
                    <a:pt x="7252" y="7843"/>
                    <a:pt x="6358" y="7152"/>
                  </a:cubicBezTo>
                  <a:cubicBezTo>
                    <a:pt x="5464" y="6459"/>
                    <a:pt x="4546" y="5797"/>
                    <a:pt x="3600" y="5176"/>
                  </a:cubicBezTo>
                  <a:cubicBezTo>
                    <a:pt x="3364" y="5021"/>
                    <a:pt x="3118" y="4878"/>
                    <a:pt x="2877" y="4729"/>
                  </a:cubicBezTo>
                  <a:cubicBezTo>
                    <a:pt x="2635" y="4586"/>
                    <a:pt x="2376" y="4455"/>
                    <a:pt x="2146" y="4305"/>
                  </a:cubicBezTo>
                  <a:cubicBezTo>
                    <a:pt x="1902" y="4171"/>
                    <a:pt x="1687" y="3991"/>
                    <a:pt x="1474" y="3813"/>
                  </a:cubicBezTo>
                  <a:lnTo>
                    <a:pt x="1182" y="3516"/>
                  </a:lnTo>
                  <a:cubicBezTo>
                    <a:pt x="1092" y="3410"/>
                    <a:pt x="1010" y="3298"/>
                    <a:pt x="922" y="3190"/>
                  </a:cubicBezTo>
                  <a:cubicBezTo>
                    <a:pt x="598" y="2732"/>
                    <a:pt x="362" y="2219"/>
                    <a:pt x="228" y="1674"/>
                  </a:cubicBezTo>
                  <a:cubicBezTo>
                    <a:pt x="90" y="1128"/>
                    <a:pt x="36" y="564"/>
                    <a:pt x="71" y="0"/>
                  </a:cubicBezTo>
                  <a:cubicBezTo>
                    <a:pt x="1" y="562"/>
                    <a:pt x="44" y="1135"/>
                    <a:pt x="160" y="1692"/>
                  </a:cubicBezTo>
                  <a:cubicBezTo>
                    <a:pt x="282" y="2250"/>
                    <a:pt x="509" y="2779"/>
                    <a:pt x="830" y="3254"/>
                  </a:cubicBezTo>
                  <a:cubicBezTo>
                    <a:pt x="1148" y="3732"/>
                    <a:pt x="1587" y="4123"/>
                    <a:pt x="2076" y="4418"/>
                  </a:cubicBezTo>
                  <a:cubicBezTo>
                    <a:pt x="2319" y="4577"/>
                    <a:pt x="2563" y="4705"/>
                    <a:pt x="2806" y="4850"/>
                  </a:cubicBezTo>
                  <a:cubicBezTo>
                    <a:pt x="3045" y="4998"/>
                    <a:pt x="3286" y="5143"/>
                    <a:pt x="3522" y="5298"/>
                  </a:cubicBezTo>
                  <a:cubicBezTo>
                    <a:pt x="4469" y="5906"/>
                    <a:pt x="5384" y="6569"/>
                    <a:pt x="6290" y="7241"/>
                  </a:cubicBezTo>
                  <a:cubicBezTo>
                    <a:pt x="6746" y="7575"/>
                    <a:pt x="7194" y="7917"/>
                    <a:pt x="7641" y="8262"/>
                  </a:cubicBezTo>
                  <a:cubicBezTo>
                    <a:pt x="8088" y="8608"/>
                    <a:pt x="8533" y="8952"/>
                    <a:pt x="8978" y="9301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3974575" y="4375166"/>
              <a:ext cx="512966" cy="523076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9061" y="3402"/>
                  </a:moveTo>
                  <a:cubicBezTo>
                    <a:pt x="8629" y="2987"/>
                    <a:pt x="8757" y="1755"/>
                    <a:pt x="7023" y="877"/>
                  </a:cubicBezTo>
                  <a:cubicBezTo>
                    <a:pt x="5288" y="0"/>
                    <a:pt x="4080" y="115"/>
                    <a:pt x="3513" y="58"/>
                  </a:cubicBezTo>
                  <a:cubicBezTo>
                    <a:pt x="2946" y="0"/>
                    <a:pt x="1282" y="2292"/>
                    <a:pt x="642" y="4483"/>
                  </a:cubicBezTo>
                  <a:cubicBezTo>
                    <a:pt x="1" y="6672"/>
                    <a:pt x="497" y="9240"/>
                    <a:pt x="497" y="9240"/>
                  </a:cubicBezTo>
                  <a:cubicBezTo>
                    <a:pt x="497" y="9240"/>
                    <a:pt x="2778" y="7330"/>
                    <a:pt x="3513" y="5094"/>
                  </a:cubicBezTo>
                  <a:cubicBezTo>
                    <a:pt x="4248" y="2860"/>
                    <a:pt x="4821" y="1777"/>
                    <a:pt x="4821" y="1777"/>
                  </a:cubicBezTo>
                  <a:lnTo>
                    <a:pt x="7444" y="2587"/>
                  </a:lnTo>
                  <a:lnTo>
                    <a:pt x="9061" y="48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4002653" y="4475647"/>
              <a:ext cx="244849" cy="422594"/>
            </a:xfrm>
            <a:custGeom>
              <a:avLst/>
              <a:gdLst/>
              <a:ahLst/>
              <a:cxnLst/>
              <a:rect l="l" t="t" r="r" b="b"/>
              <a:pathLst>
                <a:path w="4325" h="7465" extrusionOk="0">
                  <a:moveTo>
                    <a:pt x="1" y="7465"/>
                  </a:moveTo>
                  <a:cubicBezTo>
                    <a:pt x="570" y="7009"/>
                    <a:pt x="1086" y="6487"/>
                    <a:pt x="1561" y="5929"/>
                  </a:cubicBezTo>
                  <a:cubicBezTo>
                    <a:pt x="1678" y="5787"/>
                    <a:pt x="1797" y="5648"/>
                    <a:pt x="1903" y="5497"/>
                  </a:cubicBezTo>
                  <a:cubicBezTo>
                    <a:pt x="2015" y="5353"/>
                    <a:pt x="2120" y="5201"/>
                    <a:pt x="2221" y="5049"/>
                  </a:cubicBezTo>
                  <a:cubicBezTo>
                    <a:pt x="2324" y="4897"/>
                    <a:pt x="2418" y="4738"/>
                    <a:pt x="2516" y="4583"/>
                  </a:cubicBezTo>
                  <a:cubicBezTo>
                    <a:pt x="2603" y="4422"/>
                    <a:pt x="2698" y="4263"/>
                    <a:pt x="2776" y="4096"/>
                  </a:cubicBezTo>
                  <a:cubicBezTo>
                    <a:pt x="2935" y="3766"/>
                    <a:pt x="3062" y="3413"/>
                    <a:pt x="3171" y="3068"/>
                  </a:cubicBezTo>
                  <a:cubicBezTo>
                    <a:pt x="3284" y="2722"/>
                    <a:pt x="3406" y="2380"/>
                    <a:pt x="3525" y="2034"/>
                  </a:cubicBezTo>
                  <a:cubicBezTo>
                    <a:pt x="3644" y="1690"/>
                    <a:pt x="3771" y="1350"/>
                    <a:pt x="3906" y="1011"/>
                  </a:cubicBezTo>
                  <a:cubicBezTo>
                    <a:pt x="4035" y="671"/>
                    <a:pt x="4174" y="334"/>
                    <a:pt x="4325" y="1"/>
                  </a:cubicBezTo>
                  <a:cubicBezTo>
                    <a:pt x="3972" y="641"/>
                    <a:pt x="3687" y="1317"/>
                    <a:pt x="3420" y="1996"/>
                  </a:cubicBezTo>
                  <a:cubicBezTo>
                    <a:pt x="3284" y="2334"/>
                    <a:pt x="3165" y="2680"/>
                    <a:pt x="3045" y="3026"/>
                  </a:cubicBezTo>
                  <a:cubicBezTo>
                    <a:pt x="2935" y="3370"/>
                    <a:pt x="2801" y="3706"/>
                    <a:pt x="2645" y="4033"/>
                  </a:cubicBezTo>
                  <a:cubicBezTo>
                    <a:pt x="2338" y="4687"/>
                    <a:pt x="1919" y="5284"/>
                    <a:pt x="1474" y="5857"/>
                  </a:cubicBezTo>
                  <a:cubicBezTo>
                    <a:pt x="1249" y="6142"/>
                    <a:pt x="1015" y="6421"/>
                    <a:pt x="765" y="6686"/>
                  </a:cubicBezTo>
                  <a:cubicBezTo>
                    <a:pt x="521" y="6957"/>
                    <a:pt x="266" y="7215"/>
                    <a:pt x="1" y="7465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4185560" y="4541880"/>
              <a:ext cx="372907" cy="534851"/>
            </a:xfrm>
            <a:custGeom>
              <a:avLst/>
              <a:gdLst/>
              <a:ahLst/>
              <a:cxnLst/>
              <a:rect l="l" t="t" r="r" b="b"/>
              <a:pathLst>
                <a:path w="6587" h="9448" extrusionOk="0">
                  <a:moveTo>
                    <a:pt x="6587" y="2608"/>
                  </a:moveTo>
                  <a:cubicBezTo>
                    <a:pt x="6327" y="2168"/>
                    <a:pt x="4337" y="574"/>
                    <a:pt x="3296" y="288"/>
                  </a:cubicBezTo>
                  <a:cubicBezTo>
                    <a:pt x="2254" y="0"/>
                    <a:pt x="1" y="9423"/>
                    <a:pt x="261" y="9435"/>
                  </a:cubicBezTo>
                  <a:cubicBezTo>
                    <a:pt x="521" y="9447"/>
                    <a:pt x="3518" y="8323"/>
                    <a:pt x="4700" y="6471"/>
                  </a:cubicBezTo>
                  <a:cubicBezTo>
                    <a:pt x="5882" y="4621"/>
                    <a:pt x="5334" y="2557"/>
                    <a:pt x="5334" y="255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4198806" y="4556372"/>
              <a:ext cx="173404" cy="519623"/>
            </a:xfrm>
            <a:custGeom>
              <a:avLst/>
              <a:gdLst/>
              <a:ahLst/>
              <a:cxnLst/>
              <a:rect l="l" t="t" r="r" b="b"/>
              <a:pathLst>
                <a:path w="3063" h="9179" extrusionOk="0">
                  <a:moveTo>
                    <a:pt x="3062" y="32"/>
                  </a:moveTo>
                  <a:cubicBezTo>
                    <a:pt x="2958" y="1"/>
                    <a:pt x="2856" y="67"/>
                    <a:pt x="2781" y="133"/>
                  </a:cubicBezTo>
                  <a:cubicBezTo>
                    <a:pt x="2706" y="205"/>
                    <a:pt x="2638" y="283"/>
                    <a:pt x="2579" y="369"/>
                  </a:cubicBezTo>
                  <a:cubicBezTo>
                    <a:pt x="2464" y="538"/>
                    <a:pt x="2359" y="718"/>
                    <a:pt x="2266" y="901"/>
                  </a:cubicBezTo>
                  <a:cubicBezTo>
                    <a:pt x="2083" y="1271"/>
                    <a:pt x="1928" y="1652"/>
                    <a:pt x="1779" y="2034"/>
                  </a:cubicBezTo>
                  <a:cubicBezTo>
                    <a:pt x="1488" y="2802"/>
                    <a:pt x="1247" y="3588"/>
                    <a:pt x="1013" y="4375"/>
                  </a:cubicBezTo>
                  <a:cubicBezTo>
                    <a:pt x="793" y="5166"/>
                    <a:pt x="584" y="5960"/>
                    <a:pt x="402" y="6760"/>
                  </a:cubicBezTo>
                  <a:cubicBezTo>
                    <a:pt x="313" y="7159"/>
                    <a:pt x="228" y="7561"/>
                    <a:pt x="153" y="7964"/>
                  </a:cubicBezTo>
                  <a:cubicBezTo>
                    <a:pt x="116" y="8167"/>
                    <a:pt x="81" y="8369"/>
                    <a:pt x="51" y="8572"/>
                  </a:cubicBezTo>
                  <a:cubicBezTo>
                    <a:pt x="37" y="8675"/>
                    <a:pt x="23" y="8776"/>
                    <a:pt x="13" y="8877"/>
                  </a:cubicBezTo>
                  <a:cubicBezTo>
                    <a:pt x="8" y="8929"/>
                    <a:pt x="4" y="8980"/>
                    <a:pt x="2" y="9031"/>
                  </a:cubicBezTo>
                  <a:cubicBezTo>
                    <a:pt x="2" y="9057"/>
                    <a:pt x="1" y="9083"/>
                    <a:pt x="2" y="9109"/>
                  </a:cubicBezTo>
                  <a:cubicBezTo>
                    <a:pt x="4" y="9134"/>
                    <a:pt x="2" y="9165"/>
                    <a:pt x="25" y="9179"/>
                  </a:cubicBezTo>
                  <a:cubicBezTo>
                    <a:pt x="4" y="9165"/>
                    <a:pt x="9" y="9132"/>
                    <a:pt x="8" y="9109"/>
                  </a:cubicBezTo>
                  <a:cubicBezTo>
                    <a:pt x="6" y="9085"/>
                    <a:pt x="11" y="9057"/>
                    <a:pt x="13" y="9032"/>
                  </a:cubicBezTo>
                  <a:cubicBezTo>
                    <a:pt x="18" y="8982"/>
                    <a:pt x="27" y="8931"/>
                    <a:pt x="36" y="8881"/>
                  </a:cubicBezTo>
                  <a:cubicBezTo>
                    <a:pt x="51" y="8779"/>
                    <a:pt x="70" y="8678"/>
                    <a:pt x="90" y="8579"/>
                  </a:cubicBezTo>
                  <a:cubicBezTo>
                    <a:pt x="130" y="8378"/>
                    <a:pt x="175" y="8179"/>
                    <a:pt x="222" y="7980"/>
                  </a:cubicBezTo>
                  <a:cubicBezTo>
                    <a:pt x="313" y="7580"/>
                    <a:pt x="409" y="7182"/>
                    <a:pt x="512" y="6786"/>
                  </a:cubicBezTo>
                  <a:cubicBezTo>
                    <a:pt x="715" y="5993"/>
                    <a:pt x="922" y="5201"/>
                    <a:pt x="1153" y="4415"/>
                  </a:cubicBezTo>
                  <a:cubicBezTo>
                    <a:pt x="1374" y="3628"/>
                    <a:pt x="1617" y="2846"/>
                    <a:pt x="1884" y="2073"/>
                  </a:cubicBezTo>
                  <a:cubicBezTo>
                    <a:pt x="2019" y="1687"/>
                    <a:pt x="2162" y="1305"/>
                    <a:pt x="2331" y="933"/>
                  </a:cubicBezTo>
                  <a:cubicBezTo>
                    <a:pt x="2411" y="746"/>
                    <a:pt x="2506" y="564"/>
                    <a:pt x="2610" y="390"/>
                  </a:cubicBezTo>
                  <a:cubicBezTo>
                    <a:pt x="2664" y="303"/>
                    <a:pt x="2726" y="222"/>
                    <a:pt x="2795" y="149"/>
                  </a:cubicBezTo>
                  <a:cubicBezTo>
                    <a:pt x="2865" y="81"/>
                    <a:pt x="2956" y="8"/>
                    <a:pt x="3062" y="32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4200278" y="4686743"/>
              <a:ext cx="299310" cy="389250"/>
            </a:xfrm>
            <a:custGeom>
              <a:avLst/>
              <a:gdLst/>
              <a:ahLst/>
              <a:cxnLst/>
              <a:rect l="l" t="t" r="r" b="b"/>
              <a:pathLst>
                <a:path w="5287" h="6876" extrusionOk="0">
                  <a:moveTo>
                    <a:pt x="1" y="6876"/>
                  </a:moveTo>
                  <a:cubicBezTo>
                    <a:pt x="198" y="6853"/>
                    <a:pt x="388" y="6787"/>
                    <a:pt x="575" y="6722"/>
                  </a:cubicBezTo>
                  <a:cubicBezTo>
                    <a:pt x="762" y="6660"/>
                    <a:pt x="947" y="6584"/>
                    <a:pt x="1130" y="6506"/>
                  </a:cubicBezTo>
                  <a:cubicBezTo>
                    <a:pt x="1495" y="6347"/>
                    <a:pt x="1851" y="6169"/>
                    <a:pt x="2197" y="5974"/>
                  </a:cubicBezTo>
                  <a:cubicBezTo>
                    <a:pt x="2544" y="5778"/>
                    <a:pt x="2876" y="5556"/>
                    <a:pt x="3192" y="5314"/>
                  </a:cubicBezTo>
                  <a:cubicBezTo>
                    <a:pt x="3354" y="5197"/>
                    <a:pt x="3501" y="5059"/>
                    <a:pt x="3654" y="4931"/>
                  </a:cubicBezTo>
                  <a:lnTo>
                    <a:pt x="3871" y="4724"/>
                  </a:lnTo>
                  <a:lnTo>
                    <a:pt x="3977" y="4617"/>
                  </a:lnTo>
                  <a:lnTo>
                    <a:pt x="4077" y="4504"/>
                  </a:lnTo>
                  <a:cubicBezTo>
                    <a:pt x="4611" y="3902"/>
                    <a:pt x="4971" y="3153"/>
                    <a:pt x="5129" y="2369"/>
                  </a:cubicBezTo>
                  <a:cubicBezTo>
                    <a:pt x="5286" y="1585"/>
                    <a:pt x="5274" y="766"/>
                    <a:pt x="5074" y="0"/>
                  </a:cubicBezTo>
                  <a:cubicBezTo>
                    <a:pt x="5145" y="388"/>
                    <a:pt x="5177" y="782"/>
                    <a:pt x="5164" y="1178"/>
                  </a:cubicBezTo>
                  <a:cubicBezTo>
                    <a:pt x="5157" y="1571"/>
                    <a:pt x="5108" y="1962"/>
                    <a:pt x="5019" y="2344"/>
                  </a:cubicBezTo>
                  <a:cubicBezTo>
                    <a:pt x="4843" y="3106"/>
                    <a:pt x="4494" y="3832"/>
                    <a:pt x="3967" y="4408"/>
                  </a:cubicBezTo>
                  <a:lnTo>
                    <a:pt x="3873" y="4519"/>
                  </a:lnTo>
                  <a:lnTo>
                    <a:pt x="3770" y="4622"/>
                  </a:lnTo>
                  <a:lnTo>
                    <a:pt x="3560" y="4830"/>
                  </a:lnTo>
                  <a:cubicBezTo>
                    <a:pt x="3412" y="4956"/>
                    <a:pt x="3270" y="5092"/>
                    <a:pt x="3111" y="5209"/>
                  </a:cubicBezTo>
                  <a:cubicBezTo>
                    <a:pt x="2806" y="5455"/>
                    <a:pt x="2473" y="5666"/>
                    <a:pt x="2139" y="5878"/>
                  </a:cubicBezTo>
                  <a:cubicBezTo>
                    <a:pt x="1802" y="6082"/>
                    <a:pt x="1457" y="6270"/>
                    <a:pt x="1101" y="6441"/>
                  </a:cubicBezTo>
                  <a:cubicBezTo>
                    <a:pt x="923" y="6529"/>
                    <a:pt x="743" y="6611"/>
                    <a:pt x="561" y="6686"/>
                  </a:cubicBezTo>
                  <a:cubicBezTo>
                    <a:pt x="470" y="6724"/>
                    <a:pt x="378" y="6761"/>
                    <a:pt x="285" y="6794"/>
                  </a:cubicBezTo>
                  <a:cubicBezTo>
                    <a:pt x="238" y="6811"/>
                    <a:pt x="193" y="6827"/>
                    <a:pt x="146" y="6841"/>
                  </a:cubicBezTo>
                  <a:cubicBezTo>
                    <a:pt x="99" y="6857"/>
                    <a:pt x="50" y="6869"/>
                    <a:pt x="1" y="6876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4444153" y="4314877"/>
              <a:ext cx="663782" cy="632673"/>
            </a:xfrm>
            <a:custGeom>
              <a:avLst/>
              <a:gdLst/>
              <a:ahLst/>
              <a:cxnLst/>
              <a:rect l="l" t="t" r="r" b="b"/>
              <a:pathLst>
                <a:path w="11725" h="11176" extrusionOk="0">
                  <a:moveTo>
                    <a:pt x="1" y="5052"/>
                  </a:moveTo>
                  <a:cubicBezTo>
                    <a:pt x="1" y="5052"/>
                    <a:pt x="1413" y="0"/>
                    <a:pt x="3579" y="404"/>
                  </a:cubicBezTo>
                  <a:cubicBezTo>
                    <a:pt x="5746" y="805"/>
                    <a:pt x="9473" y="3698"/>
                    <a:pt x="10426" y="4895"/>
                  </a:cubicBezTo>
                  <a:cubicBezTo>
                    <a:pt x="11379" y="6091"/>
                    <a:pt x="11379" y="11176"/>
                    <a:pt x="11552" y="10800"/>
                  </a:cubicBezTo>
                  <a:cubicBezTo>
                    <a:pt x="11724" y="10423"/>
                    <a:pt x="7292" y="9182"/>
                    <a:pt x="6564" y="8070"/>
                  </a:cubicBezTo>
                  <a:cubicBezTo>
                    <a:pt x="5835" y="6957"/>
                    <a:pt x="2200" y="1722"/>
                    <a:pt x="2501" y="1914"/>
                  </a:cubicBezTo>
                  <a:cubicBezTo>
                    <a:pt x="2801" y="2104"/>
                    <a:pt x="767" y="5956"/>
                    <a:pt x="767" y="595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4527369" y="4620114"/>
              <a:ext cx="442313" cy="518944"/>
            </a:xfrm>
            <a:custGeom>
              <a:avLst/>
              <a:gdLst/>
              <a:ahLst/>
              <a:cxnLst/>
              <a:rect l="l" t="t" r="r" b="b"/>
              <a:pathLst>
                <a:path w="7813" h="9167" extrusionOk="0">
                  <a:moveTo>
                    <a:pt x="1" y="804"/>
                  </a:moveTo>
                  <a:cubicBezTo>
                    <a:pt x="1" y="804"/>
                    <a:pt x="11" y="779"/>
                    <a:pt x="32" y="734"/>
                  </a:cubicBezTo>
                  <a:cubicBezTo>
                    <a:pt x="44" y="704"/>
                    <a:pt x="58" y="676"/>
                    <a:pt x="76" y="650"/>
                  </a:cubicBezTo>
                  <a:cubicBezTo>
                    <a:pt x="97" y="613"/>
                    <a:pt x="121" y="578"/>
                    <a:pt x="147" y="545"/>
                  </a:cubicBezTo>
                  <a:cubicBezTo>
                    <a:pt x="263" y="392"/>
                    <a:pt x="495" y="201"/>
                    <a:pt x="846" y="118"/>
                  </a:cubicBezTo>
                  <a:cubicBezTo>
                    <a:pt x="1038" y="70"/>
                    <a:pt x="1238" y="60"/>
                    <a:pt x="1436" y="84"/>
                  </a:cubicBezTo>
                  <a:cubicBezTo>
                    <a:pt x="1649" y="112"/>
                    <a:pt x="1870" y="193"/>
                    <a:pt x="2087" y="315"/>
                  </a:cubicBezTo>
                  <a:cubicBezTo>
                    <a:pt x="2523" y="561"/>
                    <a:pt x="2916" y="978"/>
                    <a:pt x="3298" y="1462"/>
                  </a:cubicBezTo>
                  <a:cubicBezTo>
                    <a:pt x="4077" y="2423"/>
                    <a:pt x="4883" y="3616"/>
                    <a:pt x="5644" y="4942"/>
                  </a:cubicBezTo>
                  <a:cubicBezTo>
                    <a:pt x="6404" y="6267"/>
                    <a:pt x="7123" y="7720"/>
                    <a:pt x="7812" y="9167"/>
                  </a:cubicBezTo>
                  <a:cubicBezTo>
                    <a:pt x="7812" y="9167"/>
                    <a:pt x="7683" y="8851"/>
                    <a:pt x="7428" y="8273"/>
                  </a:cubicBezTo>
                  <a:cubicBezTo>
                    <a:pt x="7173" y="7693"/>
                    <a:pt x="6795" y="6852"/>
                    <a:pt x="6259" y="5820"/>
                  </a:cubicBezTo>
                  <a:cubicBezTo>
                    <a:pt x="5721" y="4789"/>
                    <a:pt x="5026" y="3563"/>
                    <a:pt x="4078" y="2279"/>
                  </a:cubicBezTo>
                  <a:cubicBezTo>
                    <a:pt x="3961" y="2118"/>
                    <a:pt x="3836" y="1959"/>
                    <a:pt x="3712" y="1797"/>
                  </a:cubicBezTo>
                  <a:cubicBezTo>
                    <a:pt x="3581" y="1638"/>
                    <a:pt x="3450" y="1476"/>
                    <a:pt x="3319" y="1313"/>
                  </a:cubicBezTo>
                  <a:cubicBezTo>
                    <a:pt x="3047" y="992"/>
                    <a:pt x="2752" y="666"/>
                    <a:pt x="2383" y="407"/>
                  </a:cubicBezTo>
                  <a:cubicBezTo>
                    <a:pt x="2198" y="276"/>
                    <a:pt x="1996" y="172"/>
                    <a:pt x="1781" y="100"/>
                  </a:cubicBezTo>
                  <a:cubicBezTo>
                    <a:pt x="1560" y="25"/>
                    <a:pt x="1326" y="1"/>
                    <a:pt x="1095" y="27"/>
                  </a:cubicBezTo>
                  <a:cubicBezTo>
                    <a:pt x="860" y="51"/>
                    <a:pt x="634" y="128"/>
                    <a:pt x="435" y="255"/>
                  </a:cubicBezTo>
                  <a:cubicBezTo>
                    <a:pt x="336" y="320"/>
                    <a:pt x="247" y="399"/>
                    <a:pt x="172" y="491"/>
                  </a:cubicBezTo>
                  <a:cubicBezTo>
                    <a:pt x="97" y="585"/>
                    <a:pt x="39" y="690"/>
                    <a:pt x="1" y="8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4621738" y="4378222"/>
              <a:ext cx="425726" cy="478015"/>
            </a:xfrm>
            <a:custGeom>
              <a:avLst/>
              <a:gdLst/>
              <a:ahLst/>
              <a:cxnLst/>
              <a:rect l="l" t="t" r="r" b="b"/>
              <a:pathLst>
                <a:path w="7520" h="8444" extrusionOk="0">
                  <a:moveTo>
                    <a:pt x="1" y="0"/>
                  </a:moveTo>
                  <a:lnTo>
                    <a:pt x="231" y="133"/>
                  </a:lnTo>
                  <a:cubicBezTo>
                    <a:pt x="380" y="220"/>
                    <a:pt x="603" y="339"/>
                    <a:pt x="872" y="515"/>
                  </a:cubicBezTo>
                  <a:cubicBezTo>
                    <a:pt x="1621" y="981"/>
                    <a:pt x="2329" y="1509"/>
                    <a:pt x="2991" y="2092"/>
                  </a:cubicBezTo>
                  <a:cubicBezTo>
                    <a:pt x="3913" y="2907"/>
                    <a:pt x="4747" y="3818"/>
                    <a:pt x="5478" y="4811"/>
                  </a:cubicBezTo>
                  <a:cubicBezTo>
                    <a:pt x="5878" y="5349"/>
                    <a:pt x="6246" y="5935"/>
                    <a:pt x="6597" y="6541"/>
                  </a:cubicBezTo>
                  <a:cubicBezTo>
                    <a:pt x="6939" y="7157"/>
                    <a:pt x="7247" y="7793"/>
                    <a:pt x="7519" y="8444"/>
                  </a:cubicBezTo>
                  <a:lnTo>
                    <a:pt x="7444" y="8236"/>
                  </a:lnTo>
                  <a:cubicBezTo>
                    <a:pt x="7393" y="8100"/>
                    <a:pt x="7329" y="7896"/>
                    <a:pt x="7222" y="7637"/>
                  </a:cubicBezTo>
                  <a:cubicBezTo>
                    <a:pt x="6920" y="6895"/>
                    <a:pt x="6557" y="6180"/>
                    <a:pt x="6135" y="5499"/>
                  </a:cubicBezTo>
                  <a:cubicBezTo>
                    <a:pt x="5489" y="4455"/>
                    <a:pt x="4712" y="3499"/>
                    <a:pt x="3825" y="2648"/>
                  </a:cubicBezTo>
                  <a:cubicBezTo>
                    <a:pt x="3577" y="2399"/>
                    <a:pt x="3298" y="2167"/>
                    <a:pt x="3019" y="1924"/>
                  </a:cubicBezTo>
                  <a:lnTo>
                    <a:pt x="2576" y="1571"/>
                  </a:lnTo>
                  <a:cubicBezTo>
                    <a:pt x="2427" y="1453"/>
                    <a:pt x="2265" y="1346"/>
                    <a:pt x="2108" y="1231"/>
                  </a:cubicBezTo>
                  <a:cubicBezTo>
                    <a:pt x="1441" y="761"/>
                    <a:pt x="736" y="351"/>
                    <a:pt x="1" y="0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4235376" y="4639984"/>
              <a:ext cx="229847" cy="382684"/>
            </a:xfrm>
            <a:custGeom>
              <a:avLst/>
              <a:gdLst/>
              <a:ahLst/>
              <a:cxnLst/>
              <a:rect l="l" t="t" r="r" b="b"/>
              <a:pathLst>
                <a:path w="4060" h="6760" extrusionOk="0">
                  <a:moveTo>
                    <a:pt x="4059" y="278"/>
                  </a:moveTo>
                  <a:cubicBezTo>
                    <a:pt x="4014" y="229"/>
                    <a:pt x="3965" y="185"/>
                    <a:pt x="3909" y="147"/>
                  </a:cubicBezTo>
                  <a:cubicBezTo>
                    <a:pt x="3804" y="76"/>
                    <a:pt x="3616" y="0"/>
                    <a:pt x="3371" y="11"/>
                  </a:cubicBezTo>
                  <a:cubicBezTo>
                    <a:pt x="3076" y="25"/>
                    <a:pt x="2795" y="140"/>
                    <a:pt x="2574" y="336"/>
                  </a:cubicBezTo>
                  <a:cubicBezTo>
                    <a:pt x="2319" y="563"/>
                    <a:pt x="2130" y="905"/>
                    <a:pt x="1994" y="1289"/>
                  </a:cubicBezTo>
                  <a:cubicBezTo>
                    <a:pt x="1858" y="1671"/>
                    <a:pt x="1753" y="2095"/>
                    <a:pt x="1613" y="2532"/>
                  </a:cubicBezTo>
                  <a:cubicBezTo>
                    <a:pt x="1476" y="2970"/>
                    <a:pt x="1324" y="3427"/>
                    <a:pt x="1156" y="3895"/>
                  </a:cubicBezTo>
                  <a:cubicBezTo>
                    <a:pt x="823" y="4832"/>
                    <a:pt x="428" y="5808"/>
                    <a:pt x="1" y="6759"/>
                  </a:cubicBezTo>
                  <a:cubicBezTo>
                    <a:pt x="1" y="6759"/>
                    <a:pt x="107" y="6566"/>
                    <a:pt x="292" y="6197"/>
                  </a:cubicBezTo>
                  <a:cubicBezTo>
                    <a:pt x="477" y="5831"/>
                    <a:pt x="735" y="5288"/>
                    <a:pt x="1020" y="4586"/>
                  </a:cubicBezTo>
                  <a:cubicBezTo>
                    <a:pt x="1360" y="3750"/>
                    <a:pt x="1652" y="2895"/>
                    <a:pt x="1895" y="2027"/>
                  </a:cubicBezTo>
                  <a:cubicBezTo>
                    <a:pt x="1966" y="1777"/>
                    <a:pt x="2029" y="1519"/>
                    <a:pt x="2120" y="1264"/>
                  </a:cubicBezTo>
                  <a:cubicBezTo>
                    <a:pt x="2209" y="1009"/>
                    <a:pt x="2322" y="755"/>
                    <a:pt x="2498" y="535"/>
                  </a:cubicBezTo>
                  <a:cubicBezTo>
                    <a:pt x="2677" y="306"/>
                    <a:pt x="2926" y="145"/>
                    <a:pt x="3209" y="79"/>
                  </a:cubicBezTo>
                  <a:cubicBezTo>
                    <a:pt x="3492" y="9"/>
                    <a:pt x="3832" y="49"/>
                    <a:pt x="4059" y="278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4017202" y="4427925"/>
              <a:ext cx="376869" cy="375268"/>
            </a:xfrm>
            <a:custGeom>
              <a:avLst/>
              <a:gdLst/>
              <a:ahLst/>
              <a:cxnLst/>
              <a:rect l="l" t="t" r="r" b="b"/>
              <a:pathLst>
                <a:path w="6657" h="6629" extrusionOk="0">
                  <a:moveTo>
                    <a:pt x="6656" y="912"/>
                  </a:moveTo>
                  <a:lnTo>
                    <a:pt x="5717" y="657"/>
                  </a:lnTo>
                  <a:lnTo>
                    <a:pt x="4642" y="370"/>
                  </a:lnTo>
                  <a:lnTo>
                    <a:pt x="3982" y="196"/>
                  </a:lnTo>
                  <a:lnTo>
                    <a:pt x="3626" y="103"/>
                  </a:lnTo>
                  <a:cubicBezTo>
                    <a:pt x="3500" y="67"/>
                    <a:pt x="3373" y="39"/>
                    <a:pt x="3244" y="18"/>
                  </a:cubicBezTo>
                  <a:cubicBezTo>
                    <a:pt x="3109" y="0"/>
                    <a:pt x="2963" y="0"/>
                    <a:pt x="2819" y="48"/>
                  </a:cubicBezTo>
                  <a:cubicBezTo>
                    <a:pt x="2678" y="98"/>
                    <a:pt x="2552" y="187"/>
                    <a:pt x="2460" y="308"/>
                  </a:cubicBezTo>
                  <a:cubicBezTo>
                    <a:pt x="2270" y="542"/>
                    <a:pt x="2174" y="823"/>
                    <a:pt x="2050" y="1093"/>
                  </a:cubicBezTo>
                  <a:cubicBezTo>
                    <a:pt x="1809" y="1641"/>
                    <a:pt x="1566" y="2223"/>
                    <a:pt x="1329" y="2825"/>
                  </a:cubicBezTo>
                  <a:cubicBezTo>
                    <a:pt x="852" y="4031"/>
                    <a:pt x="395" y="5330"/>
                    <a:pt x="0" y="6628"/>
                  </a:cubicBezTo>
                  <a:cubicBezTo>
                    <a:pt x="0" y="6628"/>
                    <a:pt x="100" y="6356"/>
                    <a:pt x="285" y="5855"/>
                  </a:cubicBezTo>
                  <a:cubicBezTo>
                    <a:pt x="468" y="5352"/>
                    <a:pt x="744" y="4623"/>
                    <a:pt x="1105" y="3708"/>
                  </a:cubicBezTo>
                  <a:cubicBezTo>
                    <a:pt x="1287" y="3252"/>
                    <a:pt x="1489" y="2748"/>
                    <a:pt x="1716" y="2207"/>
                  </a:cubicBezTo>
                  <a:lnTo>
                    <a:pt x="2072" y="1365"/>
                  </a:lnTo>
                  <a:cubicBezTo>
                    <a:pt x="2135" y="1221"/>
                    <a:pt x="2198" y="1072"/>
                    <a:pt x="2263" y="924"/>
                  </a:cubicBezTo>
                  <a:cubicBezTo>
                    <a:pt x="2329" y="774"/>
                    <a:pt x="2393" y="624"/>
                    <a:pt x="2481" y="487"/>
                  </a:cubicBezTo>
                  <a:cubicBezTo>
                    <a:pt x="2568" y="353"/>
                    <a:pt x="2680" y="233"/>
                    <a:pt x="2825" y="170"/>
                  </a:cubicBezTo>
                  <a:cubicBezTo>
                    <a:pt x="2971" y="109"/>
                    <a:pt x="3142" y="110"/>
                    <a:pt x="3312" y="138"/>
                  </a:cubicBezTo>
                  <a:cubicBezTo>
                    <a:pt x="3654" y="208"/>
                    <a:pt x="4012" y="302"/>
                    <a:pt x="4375" y="384"/>
                  </a:cubicBezTo>
                  <a:cubicBezTo>
                    <a:pt x="5103" y="557"/>
                    <a:pt x="5862" y="734"/>
                    <a:pt x="6656" y="912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4584319" y="4422264"/>
              <a:ext cx="514721" cy="504055"/>
            </a:xfrm>
            <a:custGeom>
              <a:avLst/>
              <a:gdLst/>
              <a:ahLst/>
              <a:cxnLst/>
              <a:rect l="l" t="t" r="r" b="b"/>
              <a:pathLst>
                <a:path w="9092" h="8904" extrusionOk="0">
                  <a:moveTo>
                    <a:pt x="9076" y="8903"/>
                  </a:moveTo>
                  <a:cubicBezTo>
                    <a:pt x="9091" y="8870"/>
                    <a:pt x="9070" y="8834"/>
                    <a:pt x="9049" y="8807"/>
                  </a:cubicBezTo>
                  <a:cubicBezTo>
                    <a:pt x="9027" y="8779"/>
                    <a:pt x="9002" y="8755"/>
                    <a:pt x="8976" y="8734"/>
                  </a:cubicBezTo>
                  <a:cubicBezTo>
                    <a:pt x="8920" y="8690"/>
                    <a:pt x="8864" y="8652"/>
                    <a:pt x="8805" y="8615"/>
                  </a:cubicBezTo>
                  <a:cubicBezTo>
                    <a:pt x="8686" y="8544"/>
                    <a:pt x="8564" y="8479"/>
                    <a:pt x="8440" y="8418"/>
                  </a:cubicBezTo>
                  <a:cubicBezTo>
                    <a:pt x="8194" y="8292"/>
                    <a:pt x="7946" y="8177"/>
                    <a:pt x="7696" y="8060"/>
                  </a:cubicBezTo>
                  <a:cubicBezTo>
                    <a:pt x="7196" y="7833"/>
                    <a:pt x="6695" y="7612"/>
                    <a:pt x="6201" y="7378"/>
                  </a:cubicBezTo>
                  <a:cubicBezTo>
                    <a:pt x="5710" y="7140"/>
                    <a:pt x="5216" y="6901"/>
                    <a:pt x="4773" y="6603"/>
                  </a:cubicBezTo>
                  <a:cubicBezTo>
                    <a:pt x="4554" y="6454"/>
                    <a:pt x="4336" y="6290"/>
                    <a:pt x="4205" y="6095"/>
                  </a:cubicBezTo>
                  <a:lnTo>
                    <a:pt x="3746" y="5407"/>
                  </a:lnTo>
                  <a:cubicBezTo>
                    <a:pt x="3128" y="4499"/>
                    <a:pt x="2502" y="3597"/>
                    <a:pt x="1870" y="2701"/>
                  </a:cubicBezTo>
                  <a:lnTo>
                    <a:pt x="918" y="1359"/>
                  </a:lnTo>
                  <a:lnTo>
                    <a:pt x="440" y="689"/>
                  </a:lnTo>
                  <a:lnTo>
                    <a:pt x="208" y="348"/>
                  </a:lnTo>
                  <a:lnTo>
                    <a:pt x="93" y="177"/>
                  </a:lnTo>
                  <a:cubicBezTo>
                    <a:pt x="74" y="149"/>
                    <a:pt x="56" y="120"/>
                    <a:pt x="39" y="90"/>
                  </a:cubicBezTo>
                  <a:cubicBezTo>
                    <a:pt x="30" y="76"/>
                    <a:pt x="23" y="60"/>
                    <a:pt x="16" y="45"/>
                  </a:cubicBezTo>
                  <a:cubicBezTo>
                    <a:pt x="7" y="34"/>
                    <a:pt x="0" y="1"/>
                    <a:pt x="23" y="17"/>
                  </a:cubicBezTo>
                  <a:cubicBezTo>
                    <a:pt x="19" y="11"/>
                    <a:pt x="2" y="8"/>
                    <a:pt x="4" y="22"/>
                  </a:cubicBezTo>
                  <a:cubicBezTo>
                    <a:pt x="5" y="31"/>
                    <a:pt x="7" y="39"/>
                    <a:pt x="11" y="48"/>
                  </a:cubicBezTo>
                  <a:cubicBezTo>
                    <a:pt x="16" y="64"/>
                    <a:pt x="23" y="79"/>
                    <a:pt x="30" y="95"/>
                  </a:cubicBezTo>
                  <a:cubicBezTo>
                    <a:pt x="44" y="127"/>
                    <a:pt x="58" y="158"/>
                    <a:pt x="74" y="189"/>
                  </a:cubicBezTo>
                  <a:lnTo>
                    <a:pt x="170" y="373"/>
                  </a:lnTo>
                  <a:lnTo>
                    <a:pt x="374" y="731"/>
                  </a:lnTo>
                  <a:lnTo>
                    <a:pt x="798" y="1438"/>
                  </a:lnTo>
                  <a:cubicBezTo>
                    <a:pt x="1088" y="1904"/>
                    <a:pt x="1383" y="2368"/>
                    <a:pt x="1681" y="2829"/>
                  </a:cubicBezTo>
                  <a:cubicBezTo>
                    <a:pt x="2276" y="3752"/>
                    <a:pt x="2893" y="4662"/>
                    <a:pt x="3505" y="5571"/>
                  </a:cubicBezTo>
                  <a:lnTo>
                    <a:pt x="3966" y="6250"/>
                  </a:lnTo>
                  <a:cubicBezTo>
                    <a:pt x="4053" y="6374"/>
                    <a:pt x="4156" y="6486"/>
                    <a:pt x="4273" y="6580"/>
                  </a:cubicBezTo>
                  <a:cubicBezTo>
                    <a:pt x="4383" y="6673"/>
                    <a:pt x="4499" y="6756"/>
                    <a:pt x="4619" y="6833"/>
                  </a:cubicBezTo>
                  <a:cubicBezTo>
                    <a:pt x="5097" y="7133"/>
                    <a:pt x="5598" y="7369"/>
                    <a:pt x="6106" y="7586"/>
                  </a:cubicBezTo>
                  <a:cubicBezTo>
                    <a:pt x="6614" y="7802"/>
                    <a:pt x="7127" y="7997"/>
                    <a:pt x="7641" y="8193"/>
                  </a:cubicBezTo>
                  <a:cubicBezTo>
                    <a:pt x="7897" y="8289"/>
                    <a:pt x="8154" y="8383"/>
                    <a:pt x="8407" y="8488"/>
                  </a:cubicBezTo>
                  <a:cubicBezTo>
                    <a:pt x="8534" y="8540"/>
                    <a:pt x="8660" y="8594"/>
                    <a:pt x="8782" y="8654"/>
                  </a:cubicBezTo>
                  <a:cubicBezTo>
                    <a:pt x="8843" y="8683"/>
                    <a:pt x="8903" y="8717"/>
                    <a:pt x="8960" y="8752"/>
                  </a:cubicBezTo>
                  <a:cubicBezTo>
                    <a:pt x="8990" y="8771"/>
                    <a:pt x="9016" y="8792"/>
                    <a:pt x="9041" y="8814"/>
                  </a:cubicBezTo>
                  <a:cubicBezTo>
                    <a:pt x="9063" y="8837"/>
                    <a:pt x="9088" y="8869"/>
                    <a:pt x="9076" y="8903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4604189" y="4377826"/>
              <a:ext cx="471016" cy="521831"/>
            </a:xfrm>
            <a:custGeom>
              <a:avLst/>
              <a:gdLst/>
              <a:ahLst/>
              <a:cxnLst/>
              <a:rect l="l" t="t" r="r" b="b"/>
              <a:pathLst>
                <a:path w="8320" h="9218" extrusionOk="0">
                  <a:moveTo>
                    <a:pt x="8302" y="9217"/>
                  </a:moveTo>
                  <a:cubicBezTo>
                    <a:pt x="7901" y="7067"/>
                    <a:pt x="6953" y="5008"/>
                    <a:pt x="5511" y="3364"/>
                  </a:cubicBezTo>
                  <a:cubicBezTo>
                    <a:pt x="4071" y="1720"/>
                    <a:pt x="2130" y="500"/>
                    <a:pt x="0" y="0"/>
                  </a:cubicBezTo>
                  <a:cubicBezTo>
                    <a:pt x="2051" y="562"/>
                    <a:pt x="3327" y="1931"/>
                    <a:pt x="4989" y="3715"/>
                  </a:cubicBezTo>
                  <a:cubicBezTo>
                    <a:pt x="6438" y="5272"/>
                    <a:pt x="7380" y="7227"/>
                    <a:pt x="8320" y="9135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4273531" y="4603697"/>
              <a:ext cx="190897" cy="341472"/>
            </a:xfrm>
            <a:custGeom>
              <a:avLst/>
              <a:gdLst/>
              <a:ahLst/>
              <a:cxnLst/>
              <a:rect l="l" t="t" r="r" b="b"/>
              <a:pathLst>
                <a:path w="3372" h="6032" extrusionOk="0">
                  <a:moveTo>
                    <a:pt x="3338" y="872"/>
                  </a:moveTo>
                  <a:cubicBezTo>
                    <a:pt x="3027" y="458"/>
                    <a:pt x="2606" y="1"/>
                    <a:pt x="2097" y="86"/>
                  </a:cubicBezTo>
                  <a:cubicBezTo>
                    <a:pt x="1554" y="177"/>
                    <a:pt x="1317" y="811"/>
                    <a:pt x="1180" y="1347"/>
                  </a:cubicBezTo>
                  <a:lnTo>
                    <a:pt x="0" y="6032"/>
                  </a:lnTo>
                  <a:lnTo>
                    <a:pt x="1301" y="2247"/>
                  </a:lnTo>
                  <a:cubicBezTo>
                    <a:pt x="1465" y="1773"/>
                    <a:pt x="1645" y="1273"/>
                    <a:pt x="2030" y="952"/>
                  </a:cubicBezTo>
                  <a:cubicBezTo>
                    <a:pt x="2418" y="633"/>
                    <a:pt x="3080" y="591"/>
                    <a:pt x="3371" y="99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4052470" y="4407376"/>
              <a:ext cx="281591" cy="290749"/>
            </a:xfrm>
            <a:custGeom>
              <a:avLst/>
              <a:gdLst/>
              <a:ahLst/>
              <a:cxnLst/>
              <a:rect l="l" t="t" r="r" b="b"/>
              <a:pathLst>
                <a:path w="4974" h="5136" extrusionOk="0">
                  <a:moveTo>
                    <a:pt x="1116" y="1458"/>
                  </a:moveTo>
                  <a:cubicBezTo>
                    <a:pt x="1256" y="1114"/>
                    <a:pt x="1413" y="760"/>
                    <a:pt x="1694" y="514"/>
                  </a:cubicBezTo>
                  <a:cubicBezTo>
                    <a:pt x="2284" y="0"/>
                    <a:pt x="3195" y="142"/>
                    <a:pt x="3916" y="445"/>
                  </a:cubicBezTo>
                  <a:cubicBezTo>
                    <a:pt x="4265" y="594"/>
                    <a:pt x="4611" y="774"/>
                    <a:pt x="4963" y="924"/>
                  </a:cubicBezTo>
                  <a:lnTo>
                    <a:pt x="4974" y="931"/>
                  </a:lnTo>
                  <a:lnTo>
                    <a:pt x="3181" y="538"/>
                  </a:lnTo>
                  <a:cubicBezTo>
                    <a:pt x="2895" y="475"/>
                    <a:pt x="2589" y="414"/>
                    <a:pt x="2317" y="517"/>
                  </a:cubicBezTo>
                  <a:cubicBezTo>
                    <a:pt x="1935" y="662"/>
                    <a:pt x="1737" y="1074"/>
                    <a:pt x="1577" y="1449"/>
                  </a:cubicBezTo>
                  <a:lnTo>
                    <a:pt x="0" y="5136"/>
                  </a:lnTo>
                  <a:cubicBezTo>
                    <a:pt x="262" y="3879"/>
                    <a:pt x="634" y="2648"/>
                    <a:pt x="1116" y="145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4302798" y="4434662"/>
              <a:ext cx="399175" cy="434821"/>
            </a:xfrm>
            <a:custGeom>
              <a:avLst/>
              <a:gdLst/>
              <a:ahLst/>
              <a:cxnLst/>
              <a:rect l="l" t="t" r="r" b="b"/>
              <a:pathLst>
                <a:path w="7051" h="7681" extrusionOk="0">
                  <a:moveTo>
                    <a:pt x="3582" y="3339"/>
                  </a:moveTo>
                  <a:lnTo>
                    <a:pt x="4731" y="0"/>
                  </a:lnTo>
                  <a:cubicBezTo>
                    <a:pt x="4116" y="679"/>
                    <a:pt x="3690" y="1505"/>
                    <a:pt x="3493" y="2399"/>
                  </a:cubicBezTo>
                  <a:cubicBezTo>
                    <a:pt x="3652" y="1737"/>
                    <a:pt x="3811" y="1077"/>
                    <a:pt x="3968" y="417"/>
                  </a:cubicBezTo>
                  <a:lnTo>
                    <a:pt x="3229" y="2037"/>
                  </a:lnTo>
                  <a:lnTo>
                    <a:pt x="1726" y="388"/>
                  </a:lnTo>
                  <a:lnTo>
                    <a:pt x="2966" y="2495"/>
                  </a:lnTo>
                  <a:cubicBezTo>
                    <a:pt x="2493" y="1323"/>
                    <a:pt x="1264" y="501"/>
                    <a:pt x="0" y="512"/>
                  </a:cubicBezTo>
                  <a:cubicBezTo>
                    <a:pt x="1367" y="831"/>
                    <a:pt x="2519" y="1936"/>
                    <a:pt x="2898" y="3287"/>
                  </a:cubicBezTo>
                  <a:cubicBezTo>
                    <a:pt x="2615" y="3036"/>
                    <a:pt x="2320" y="2776"/>
                    <a:pt x="1957" y="2673"/>
                  </a:cubicBezTo>
                  <a:cubicBezTo>
                    <a:pt x="1594" y="2570"/>
                    <a:pt x="1142" y="2673"/>
                    <a:pt x="965" y="3008"/>
                  </a:cubicBezTo>
                  <a:cubicBezTo>
                    <a:pt x="1819" y="2666"/>
                    <a:pt x="2910" y="3264"/>
                    <a:pt x="3081" y="4169"/>
                  </a:cubicBezTo>
                  <a:cubicBezTo>
                    <a:pt x="2718" y="3936"/>
                    <a:pt x="2206" y="4095"/>
                    <a:pt x="1917" y="4415"/>
                  </a:cubicBezTo>
                  <a:cubicBezTo>
                    <a:pt x="1627" y="4736"/>
                    <a:pt x="1510" y="5172"/>
                    <a:pt x="1424" y="5595"/>
                  </a:cubicBezTo>
                  <a:cubicBezTo>
                    <a:pt x="1337" y="6019"/>
                    <a:pt x="1267" y="6457"/>
                    <a:pt x="1047" y="6827"/>
                  </a:cubicBezTo>
                  <a:cubicBezTo>
                    <a:pt x="1451" y="6682"/>
                    <a:pt x="1685" y="6262"/>
                    <a:pt x="1829" y="5858"/>
                  </a:cubicBezTo>
                  <a:cubicBezTo>
                    <a:pt x="1976" y="5455"/>
                    <a:pt x="2079" y="5017"/>
                    <a:pt x="2369" y="4699"/>
                  </a:cubicBezTo>
                  <a:cubicBezTo>
                    <a:pt x="2657" y="4382"/>
                    <a:pt x="3214" y="4252"/>
                    <a:pt x="3505" y="4568"/>
                  </a:cubicBezTo>
                  <a:cubicBezTo>
                    <a:pt x="3596" y="4668"/>
                    <a:pt x="3648" y="4797"/>
                    <a:pt x="3699" y="4923"/>
                  </a:cubicBezTo>
                  <a:lnTo>
                    <a:pt x="4806" y="7681"/>
                  </a:lnTo>
                  <a:cubicBezTo>
                    <a:pt x="4614" y="6825"/>
                    <a:pt x="4420" y="5970"/>
                    <a:pt x="4228" y="5113"/>
                  </a:cubicBezTo>
                  <a:cubicBezTo>
                    <a:pt x="4172" y="4862"/>
                    <a:pt x="4132" y="4553"/>
                    <a:pt x="4327" y="4383"/>
                  </a:cubicBezTo>
                  <a:cubicBezTo>
                    <a:pt x="4525" y="4214"/>
                    <a:pt x="4820" y="4298"/>
                    <a:pt x="5052" y="4406"/>
                  </a:cubicBezTo>
                  <a:cubicBezTo>
                    <a:pt x="5869" y="4792"/>
                    <a:pt x="6560" y="5397"/>
                    <a:pt x="7050" y="6155"/>
                  </a:cubicBezTo>
                  <a:cubicBezTo>
                    <a:pt x="6851" y="5443"/>
                    <a:pt x="6539" y="4711"/>
                    <a:pt x="5926" y="4298"/>
                  </a:cubicBezTo>
                  <a:cubicBezTo>
                    <a:pt x="5312" y="3886"/>
                    <a:pt x="4334" y="3956"/>
                    <a:pt x="3980" y="4605"/>
                  </a:cubicBezTo>
                  <a:cubicBezTo>
                    <a:pt x="3758" y="4041"/>
                    <a:pt x="3935" y="3346"/>
                    <a:pt x="4399" y="2957"/>
                  </a:cubicBezTo>
                  <a:cubicBezTo>
                    <a:pt x="4863" y="2568"/>
                    <a:pt x="5579" y="2515"/>
                    <a:pt x="6094" y="2831"/>
                  </a:cubicBezTo>
                  <a:cubicBezTo>
                    <a:pt x="5767" y="2461"/>
                    <a:pt x="5270" y="2294"/>
                    <a:pt x="4788" y="2392"/>
                  </a:cubicBezTo>
                  <a:cubicBezTo>
                    <a:pt x="4306" y="2491"/>
                    <a:pt x="3914" y="2838"/>
                    <a:pt x="3758" y="3305"/>
                  </a:cubicBezTo>
                  <a:lnTo>
                    <a:pt x="3559" y="3135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34"/>
          <p:cNvGrpSpPr/>
          <p:nvPr/>
        </p:nvGrpSpPr>
        <p:grpSpPr>
          <a:xfrm>
            <a:off x="7568948" y="-12760"/>
            <a:ext cx="1274018" cy="1470494"/>
            <a:chOff x="5253300" y="-327840"/>
            <a:chExt cx="1177575" cy="1359177"/>
          </a:xfrm>
        </p:grpSpPr>
        <p:sp>
          <p:nvSpPr>
            <p:cNvPr id="1600" name="Google Shape;1600;p34"/>
            <p:cNvSpPr/>
            <p:nvPr/>
          </p:nvSpPr>
          <p:spPr>
            <a:xfrm>
              <a:off x="5253300" y="261263"/>
              <a:ext cx="1177575" cy="597600"/>
            </a:xfrm>
            <a:custGeom>
              <a:avLst/>
              <a:gdLst/>
              <a:ahLst/>
              <a:cxnLst/>
              <a:rect l="l" t="t" r="r" b="b"/>
              <a:pathLst>
                <a:path w="47103" h="23904" extrusionOk="0">
                  <a:moveTo>
                    <a:pt x="38163" y="0"/>
                  </a:moveTo>
                  <a:lnTo>
                    <a:pt x="6681" y="0"/>
                  </a:lnTo>
                  <a:cubicBezTo>
                    <a:pt x="6681" y="0"/>
                    <a:pt x="0" y="23904"/>
                    <a:pt x="23807" y="22470"/>
                  </a:cubicBezTo>
                  <a:cubicBezTo>
                    <a:pt x="47103" y="21062"/>
                    <a:pt x="39912" y="195"/>
                    <a:pt x="39912" y="195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5459775" y="286763"/>
              <a:ext cx="740325" cy="518050"/>
            </a:xfrm>
            <a:custGeom>
              <a:avLst/>
              <a:gdLst/>
              <a:ahLst/>
              <a:cxnLst/>
              <a:rect l="l" t="t" r="r" b="b"/>
              <a:pathLst>
                <a:path w="29613" h="20722" extrusionOk="0">
                  <a:moveTo>
                    <a:pt x="1" y="2745"/>
                  </a:moveTo>
                  <a:cubicBezTo>
                    <a:pt x="729" y="4082"/>
                    <a:pt x="1871" y="5150"/>
                    <a:pt x="3256" y="5758"/>
                  </a:cubicBezTo>
                  <a:lnTo>
                    <a:pt x="1215" y="6001"/>
                  </a:lnTo>
                  <a:cubicBezTo>
                    <a:pt x="1774" y="7191"/>
                    <a:pt x="2308" y="8357"/>
                    <a:pt x="2867" y="9523"/>
                  </a:cubicBezTo>
                  <a:lnTo>
                    <a:pt x="851" y="9839"/>
                  </a:lnTo>
                  <a:cubicBezTo>
                    <a:pt x="1239" y="10616"/>
                    <a:pt x="1871" y="11248"/>
                    <a:pt x="2648" y="11636"/>
                  </a:cubicBezTo>
                  <a:lnTo>
                    <a:pt x="1191" y="11612"/>
                  </a:lnTo>
                  <a:cubicBezTo>
                    <a:pt x="1628" y="12802"/>
                    <a:pt x="2381" y="13847"/>
                    <a:pt x="3401" y="14600"/>
                  </a:cubicBezTo>
                  <a:lnTo>
                    <a:pt x="2673" y="14819"/>
                  </a:lnTo>
                  <a:cubicBezTo>
                    <a:pt x="3839" y="15839"/>
                    <a:pt x="4543" y="17297"/>
                    <a:pt x="4567" y="18851"/>
                  </a:cubicBezTo>
                  <a:cubicBezTo>
                    <a:pt x="5442" y="18244"/>
                    <a:pt x="6049" y="17345"/>
                    <a:pt x="6292" y="16301"/>
                  </a:cubicBezTo>
                  <a:lnTo>
                    <a:pt x="14552" y="19410"/>
                  </a:lnTo>
                  <a:lnTo>
                    <a:pt x="13361" y="18341"/>
                  </a:lnTo>
                  <a:lnTo>
                    <a:pt x="15766" y="19191"/>
                  </a:lnTo>
                  <a:cubicBezTo>
                    <a:pt x="15499" y="19653"/>
                    <a:pt x="15402" y="20187"/>
                    <a:pt x="15523" y="20722"/>
                  </a:cubicBezTo>
                  <a:cubicBezTo>
                    <a:pt x="18147" y="19070"/>
                    <a:pt x="21038" y="17904"/>
                    <a:pt x="24074" y="17297"/>
                  </a:cubicBezTo>
                  <a:lnTo>
                    <a:pt x="20819" y="16641"/>
                  </a:lnTo>
                  <a:cubicBezTo>
                    <a:pt x="22252" y="15839"/>
                    <a:pt x="23977" y="15718"/>
                    <a:pt x="25507" y="16301"/>
                  </a:cubicBezTo>
                  <a:lnTo>
                    <a:pt x="24244" y="14041"/>
                  </a:lnTo>
                  <a:lnTo>
                    <a:pt x="26236" y="13434"/>
                  </a:lnTo>
                  <a:cubicBezTo>
                    <a:pt x="25265" y="13288"/>
                    <a:pt x="25070" y="12171"/>
                    <a:pt x="25386" y="11418"/>
                  </a:cubicBezTo>
                  <a:cubicBezTo>
                    <a:pt x="25726" y="10640"/>
                    <a:pt x="26382" y="9936"/>
                    <a:pt x="26309" y="9134"/>
                  </a:cubicBezTo>
                  <a:cubicBezTo>
                    <a:pt x="26260" y="8576"/>
                    <a:pt x="25848" y="8065"/>
                    <a:pt x="25726" y="7507"/>
                  </a:cubicBezTo>
                  <a:cubicBezTo>
                    <a:pt x="25532" y="6632"/>
                    <a:pt x="26042" y="5709"/>
                    <a:pt x="26844" y="5078"/>
                  </a:cubicBezTo>
                  <a:cubicBezTo>
                    <a:pt x="27621" y="4446"/>
                    <a:pt x="28617" y="4033"/>
                    <a:pt x="29613" y="3644"/>
                  </a:cubicBezTo>
                  <a:cubicBezTo>
                    <a:pt x="28763" y="3912"/>
                    <a:pt x="27815" y="3717"/>
                    <a:pt x="27159" y="3086"/>
                  </a:cubicBezTo>
                  <a:cubicBezTo>
                    <a:pt x="26625" y="2503"/>
                    <a:pt x="26649" y="1579"/>
                    <a:pt x="27208" y="1021"/>
                  </a:cubicBezTo>
                  <a:lnTo>
                    <a:pt x="23564" y="2308"/>
                  </a:lnTo>
                  <a:cubicBezTo>
                    <a:pt x="23200" y="1458"/>
                    <a:pt x="21864" y="1142"/>
                    <a:pt x="20795" y="1385"/>
                  </a:cubicBezTo>
                  <a:cubicBezTo>
                    <a:pt x="19726" y="1604"/>
                    <a:pt x="18876" y="2260"/>
                    <a:pt x="18074" y="2867"/>
                  </a:cubicBezTo>
                  <a:cubicBezTo>
                    <a:pt x="17928" y="1749"/>
                    <a:pt x="18657" y="583"/>
                    <a:pt x="19872" y="25"/>
                  </a:cubicBezTo>
                  <a:lnTo>
                    <a:pt x="2648" y="0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5814464" y="-327840"/>
              <a:ext cx="21235" cy="597594"/>
            </a:xfrm>
            <a:custGeom>
              <a:avLst/>
              <a:gdLst/>
              <a:ahLst/>
              <a:cxnLst/>
              <a:rect l="l" t="t" r="r" b="b"/>
              <a:pathLst>
                <a:path w="802" h="13411" extrusionOk="0">
                  <a:moveTo>
                    <a:pt x="0" y="1"/>
                  </a:moveTo>
                  <a:lnTo>
                    <a:pt x="802" y="1"/>
                  </a:lnTo>
                  <a:lnTo>
                    <a:pt x="802" y="13410"/>
                  </a:lnTo>
                  <a:lnTo>
                    <a:pt x="0" y="134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5935300" y="235138"/>
              <a:ext cx="188900" cy="489525"/>
            </a:xfrm>
            <a:custGeom>
              <a:avLst/>
              <a:gdLst/>
              <a:ahLst/>
              <a:cxnLst/>
              <a:rect l="l" t="t" r="r" b="b"/>
              <a:pathLst>
                <a:path w="7556" h="19581" extrusionOk="0">
                  <a:moveTo>
                    <a:pt x="7239" y="19580"/>
                  </a:moveTo>
                  <a:lnTo>
                    <a:pt x="7555" y="19410"/>
                  </a:lnTo>
                  <a:cubicBezTo>
                    <a:pt x="7069" y="18851"/>
                    <a:pt x="6778" y="15742"/>
                    <a:pt x="6486" y="12438"/>
                  </a:cubicBezTo>
                  <a:cubicBezTo>
                    <a:pt x="6049" y="7677"/>
                    <a:pt x="5563" y="2284"/>
                    <a:pt x="4203" y="802"/>
                  </a:cubicBezTo>
                  <a:cubicBezTo>
                    <a:pt x="3839" y="389"/>
                    <a:pt x="3328" y="146"/>
                    <a:pt x="2770" y="98"/>
                  </a:cubicBezTo>
                  <a:cubicBezTo>
                    <a:pt x="1434" y="1"/>
                    <a:pt x="49" y="1069"/>
                    <a:pt x="0" y="1094"/>
                  </a:cubicBezTo>
                  <a:lnTo>
                    <a:pt x="268" y="1337"/>
                  </a:lnTo>
                  <a:cubicBezTo>
                    <a:pt x="268" y="1337"/>
                    <a:pt x="1579" y="341"/>
                    <a:pt x="2745" y="438"/>
                  </a:cubicBezTo>
                  <a:cubicBezTo>
                    <a:pt x="3183" y="462"/>
                    <a:pt x="3596" y="657"/>
                    <a:pt x="3887" y="997"/>
                  </a:cubicBezTo>
                  <a:cubicBezTo>
                    <a:pt x="5175" y="2406"/>
                    <a:pt x="5685" y="7993"/>
                    <a:pt x="6098" y="12463"/>
                  </a:cubicBezTo>
                  <a:cubicBezTo>
                    <a:pt x="6462" y="16495"/>
                    <a:pt x="6705" y="18997"/>
                    <a:pt x="7239" y="195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6094400" y="711263"/>
              <a:ext cx="150650" cy="199825"/>
            </a:xfrm>
            <a:custGeom>
              <a:avLst/>
              <a:gdLst/>
              <a:ahLst/>
              <a:cxnLst/>
              <a:rect l="l" t="t" r="r" b="b"/>
              <a:pathLst>
                <a:path w="6026" h="7993" extrusionOk="0">
                  <a:moveTo>
                    <a:pt x="803" y="1"/>
                  </a:moveTo>
                  <a:cubicBezTo>
                    <a:pt x="803" y="1"/>
                    <a:pt x="6025" y="2867"/>
                    <a:pt x="4544" y="5418"/>
                  </a:cubicBezTo>
                  <a:cubicBezTo>
                    <a:pt x="3062" y="7993"/>
                    <a:pt x="1" y="1434"/>
                    <a:pt x="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6111425" y="607413"/>
              <a:ext cx="207100" cy="99625"/>
            </a:xfrm>
            <a:custGeom>
              <a:avLst/>
              <a:gdLst/>
              <a:ahLst/>
              <a:cxnLst/>
              <a:rect l="l" t="t" r="r" b="b"/>
              <a:pathLst>
                <a:path w="8284" h="3985" extrusionOk="0">
                  <a:moveTo>
                    <a:pt x="0" y="2624"/>
                  </a:moveTo>
                  <a:cubicBezTo>
                    <a:pt x="0" y="2624"/>
                    <a:pt x="948" y="462"/>
                    <a:pt x="3231" y="244"/>
                  </a:cubicBezTo>
                  <a:cubicBezTo>
                    <a:pt x="5515" y="25"/>
                    <a:pt x="8284" y="1"/>
                    <a:pt x="6632" y="1094"/>
                  </a:cubicBezTo>
                  <a:cubicBezTo>
                    <a:pt x="4980" y="2187"/>
                    <a:pt x="2235" y="3985"/>
                    <a:pt x="0" y="34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5912825" y="611663"/>
              <a:ext cx="194975" cy="90525"/>
            </a:xfrm>
            <a:custGeom>
              <a:avLst/>
              <a:gdLst/>
              <a:ahLst/>
              <a:cxnLst/>
              <a:rect l="l" t="t" r="r" b="b"/>
              <a:pathLst>
                <a:path w="7799" h="3621" extrusionOk="0">
                  <a:moveTo>
                    <a:pt x="7653" y="2017"/>
                  </a:moveTo>
                  <a:cubicBezTo>
                    <a:pt x="7653" y="2017"/>
                    <a:pt x="3061" y="1"/>
                    <a:pt x="1531" y="122"/>
                  </a:cubicBezTo>
                  <a:cubicBezTo>
                    <a:pt x="1" y="219"/>
                    <a:pt x="584" y="1288"/>
                    <a:pt x="3717" y="2454"/>
                  </a:cubicBezTo>
                  <a:cubicBezTo>
                    <a:pt x="6875" y="3620"/>
                    <a:pt x="7798" y="2867"/>
                    <a:pt x="7798" y="28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6096850" y="502363"/>
              <a:ext cx="235650" cy="102650"/>
            </a:xfrm>
            <a:custGeom>
              <a:avLst/>
              <a:gdLst/>
              <a:ahLst/>
              <a:cxnLst/>
              <a:rect l="l" t="t" r="r" b="b"/>
              <a:pathLst>
                <a:path w="9426" h="4106" extrusionOk="0">
                  <a:moveTo>
                    <a:pt x="0" y="3620"/>
                  </a:moveTo>
                  <a:cubicBezTo>
                    <a:pt x="0" y="3474"/>
                    <a:pt x="3595" y="0"/>
                    <a:pt x="6510" y="608"/>
                  </a:cubicBezTo>
                  <a:cubicBezTo>
                    <a:pt x="9426" y="1239"/>
                    <a:pt x="4737" y="4106"/>
                    <a:pt x="24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5889150" y="465913"/>
              <a:ext cx="207725" cy="126350"/>
            </a:xfrm>
            <a:custGeom>
              <a:avLst/>
              <a:gdLst/>
              <a:ahLst/>
              <a:cxnLst/>
              <a:rect l="l" t="t" r="r" b="b"/>
              <a:pathLst>
                <a:path w="8309" h="5054" extrusionOk="0">
                  <a:moveTo>
                    <a:pt x="8235" y="4446"/>
                  </a:moveTo>
                  <a:cubicBezTo>
                    <a:pt x="8235" y="4325"/>
                    <a:pt x="3960" y="1"/>
                    <a:pt x="1992" y="1264"/>
                  </a:cubicBezTo>
                  <a:cubicBezTo>
                    <a:pt x="0" y="2503"/>
                    <a:pt x="6851" y="4689"/>
                    <a:pt x="8308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608955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292" y="4616"/>
                  </a:moveTo>
                  <a:cubicBezTo>
                    <a:pt x="292" y="4616"/>
                    <a:pt x="4640" y="3402"/>
                    <a:pt x="5977" y="1"/>
                  </a:cubicBezTo>
                  <a:cubicBezTo>
                    <a:pt x="3499" y="1"/>
                    <a:pt x="1191" y="1361"/>
                    <a:pt x="1" y="3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5945625" y="427038"/>
              <a:ext cx="142750" cy="95375"/>
            </a:xfrm>
            <a:custGeom>
              <a:avLst/>
              <a:gdLst/>
              <a:ahLst/>
              <a:cxnLst/>
              <a:rect l="l" t="t" r="r" b="b"/>
              <a:pathLst>
                <a:path w="5710" h="3815" extrusionOk="0">
                  <a:moveTo>
                    <a:pt x="5709" y="3110"/>
                  </a:moveTo>
                  <a:cubicBezTo>
                    <a:pt x="5709" y="3110"/>
                    <a:pt x="5005" y="292"/>
                    <a:pt x="0" y="1"/>
                  </a:cubicBezTo>
                  <a:cubicBezTo>
                    <a:pt x="0" y="1"/>
                    <a:pt x="268" y="3523"/>
                    <a:pt x="5709" y="38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607922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1" y="3329"/>
                  </a:moveTo>
                  <a:cubicBezTo>
                    <a:pt x="1" y="3329"/>
                    <a:pt x="2017" y="147"/>
                    <a:pt x="5807" y="1"/>
                  </a:cubicBezTo>
                  <a:cubicBezTo>
                    <a:pt x="5807" y="1"/>
                    <a:pt x="5442" y="3936"/>
                    <a:pt x="98" y="4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5918300" y="360863"/>
              <a:ext cx="160950" cy="64400"/>
            </a:xfrm>
            <a:custGeom>
              <a:avLst/>
              <a:gdLst/>
              <a:ahLst/>
              <a:cxnLst/>
              <a:rect l="l" t="t" r="r" b="b"/>
              <a:pathLst>
                <a:path w="6438" h="2576" extrusionOk="0">
                  <a:moveTo>
                    <a:pt x="6389" y="1822"/>
                  </a:moveTo>
                  <a:cubicBezTo>
                    <a:pt x="6389" y="1822"/>
                    <a:pt x="3911" y="0"/>
                    <a:pt x="0" y="535"/>
                  </a:cubicBezTo>
                  <a:cubicBezTo>
                    <a:pt x="0" y="535"/>
                    <a:pt x="850" y="2575"/>
                    <a:pt x="6438" y="23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6034900" y="244863"/>
              <a:ext cx="154275" cy="117225"/>
            </a:xfrm>
            <a:custGeom>
              <a:avLst/>
              <a:gdLst/>
              <a:ahLst/>
              <a:cxnLst/>
              <a:rect l="l" t="t" r="r" b="b"/>
              <a:pathLst>
                <a:path w="6171" h="4689" extrusionOk="0">
                  <a:moveTo>
                    <a:pt x="1458" y="4689"/>
                  </a:moveTo>
                  <a:cubicBezTo>
                    <a:pt x="1458" y="4689"/>
                    <a:pt x="0" y="195"/>
                    <a:pt x="6171" y="0"/>
                  </a:cubicBezTo>
                  <a:cubicBezTo>
                    <a:pt x="6171" y="0"/>
                    <a:pt x="4494" y="3960"/>
                    <a:pt x="1458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5930450" y="289788"/>
              <a:ext cx="140300" cy="68650"/>
            </a:xfrm>
            <a:custGeom>
              <a:avLst/>
              <a:gdLst/>
              <a:ahLst/>
              <a:cxnLst/>
              <a:rect l="l" t="t" r="r" b="b"/>
              <a:pathLst>
                <a:path w="5612" h="2746" extrusionOk="0">
                  <a:moveTo>
                    <a:pt x="5466" y="2746"/>
                  </a:moveTo>
                  <a:cubicBezTo>
                    <a:pt x="5612" y="2746"/>
                    <a:pt x="4251" y="171"/>
                    <a:pt x="0" y="1"/>
                  </a:cubicBezTo>
                  <a:cubicBezTo>
                    <a:pt x="24" y="25"/>
                    <a:pt x="1458" y="2600"/>
                    <a:pt x="5466" y="27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5982675" y="150113"/>
              <a:ext cx="125125" cy="91725"/>
            </a:xfrm>
            <a:custGeom>
              <a:avLst/>
              <a:gdLst/>
              <a:ahLst/>
              <a:cxnLst/>
              <a:rect l="l" t="t" r="r" b="b"/>
              <a:pathLst>
                <a:path w="5005" h="3669" extrusionOk="0">
                  <a:moveTo>
                    <a:pt x="122" y="3669"/>
                  </a:moveTo>
                  <a:cubicBezTo>
                    <a:pt x="122" y="3669"/>
                    <a:pt x="0" y="511"/>
                    <a:pt x="5004" y="1"/>
                  </a:cubicBezTo>
                  <a:cubicBezTo>
                    <a:pt x="5004" y="1"/>
                    <a:pt x="4543" y="3159"/>
                    <a:pt x="122" y="36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5835700" y="181088"/>
              <a:ext cx="134250" cy="74125"/>
            </a:xfrm>
            <a:custGeom>
              <a:avLst/>
              <a:gdLst/>
              <a:ahLst/>
              <a:cxnLst/>
              <a:rect l="l" t="t" r="r" b="b"/>
              <a:pathLst>
                <a:path w="5370" h="2965" extrusionOk="0">
                  <a:moveTo>
                    <a:pt x="5369" y="2551"/>
                  </a:moveTo>
                  <a:cubicBezTo>
                    <a:pt x="5369" y="2551"/>
                    <a:pt x="5296" y="219"/>
                    <a:pt x="0" y="1"/>
                  </a:cubicBezTo>
                  <a:cubicBezTo>
                    <a:pt x="0" y="1"/>
                    <a:pt x="1531" y="2964"/>
                    <a:pt x="5369" y="25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5935300" y="237413"/>
              <a:ext cx="188900" cy="487250"/>
            </a:xfrm>
            <a:custGeom>
              <a:avLst/>
              <a:gdLst/>
              <a:ahLst/>
              <a:cxnLst/>
              <a:rect l="l" t="t" r="r" b="b"/>
              <a:pathLst>
                <a:path w="7556" h="19490" extrusionOk="0">
                  <a:moveTo>
                    <a:pt x="2595" y="1"/>
                  </a:moveTo>
                  <a:cubicBezTo>
                    <a:pt x="1316" y="1"/>
                    <a:pt x="47" y="980"/>
                    <a:pt x="0" y="1003"/>
                  </a:cubicBezTo>
                  <a:lnTo>
                    <a:pt x="268" y="1246"/>
                  </a:lnTo>
                  <a:cubicBezTo>
                    <a:pt x="268" y="1246"/>
                    <a:pt x="1460" y="340"/>
                    <a:pt x="2582" y="340"/>
                  </a:cubicBezTo>
                  <a:cubicBezTo>
                    <a:pt x="2637" y="340"/>
                    <a:pt x="2691" y="342"/>
                    <a:pt x="2745" y="347"/>
                  </a:cubicBezTo>
                  <a:cubicBezTo>
                    <a:pt x="3183" y="371"/>
                    <a:pt x="3596" y="566"/>
                    <a:pt x="3887" y="906"/>
                  </a:cubicBezTo>
                  <a:cubicBezTo>
                    <a:pt x="5175" y="2315"/>
                    <a:pt x="5685" y="7902"/>
                    <a:pt x="6098" y="12372"/>
                  </a:cubicBezTo>
                  <a:cubicBezTo>
                    <a:pt x="6462" y="16404"/>
                    <a:pt x="6705" y="18906"/>
                    <a:pt x="7239" y="19489"/>
                  </a:cubicBezTo>
                  <a:lnTo>
                    <a:pt x="7555" y="19319"/>
                  </a:lnTo>
                  <a:cubicBezTo>
                    <a:pt x="7069" y="18760"/>
                    <a:pt x="6778" y="15651"/>
                    <a:pt x="6486" y="12347"/>
                  </a:cubicBezTo>
                  <a:cubicBezTo>
                    <a:pt x="6049" y="7586"/>
                    <a:pt x="5563" y="2193"/>
                    <a:pt x="4203" y="711"/>
                  </a:cubicBezTo>
                  <a:cubicBezTo>
                    <a:pt x="3839" y="298"/>
                    <a:pt x="3328" y="55"/>
                    <a:pt x="2770" y="7"/>
                  </a:cubicBezTo>
                  <a:cubicBezTo>
                    <a:pt x="2712" y="3"/>
                    <a:pt x="2654" y="1"/>
                    <a:pt x="25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6097650" y="711263"/>
              <a:ext cx="147400" cy="150275"/>
            </a:xfrm>
            <a:custGeom>
              <a:avLst/>
              <a:gdLst/>
              <a:ahLst/>
              <a:cxnLst/>
              <a:rect l="l" t="t" r="r" b="b"/>
              <a:pathLst>
                <a:path w="5896" h="6011" extrusionOk="0">
                  <a:moveTo>
                    <a:pt x="673" y="1"/>
                  </a:moveTo>
                  <a:lnTo>
                    <a:pt x="673" y="1"/>
                  </a:lnTo>
                  <a:cubicBezTo>
                    <a:pt x="0" y="1203"/>
                    <a:pt x="2045" y="6011"/>
                    <a:pt x="3596" y="6011"/>
                  </a:cubicBezTo>
                  <a:cubicBezTo>
                    <a:pt x="3895" y="6011"/>
                    <a:pt x="4175" y="5833"/>
                    <a:pt x="4414" y="5418"/>
                  </a:cubicBezTo>
                  <a:cubicBezTo>
                    <a:pt x="5895" y="2867"/>
                    <a:pt x="673" y="1"/>
                    <a:pt x="6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6111425" y="610488"/>
              <a:ext cx="193900" cy="86025"/>
            </a:xfrm>
            <a:custGeom>
              <a:avLst/>
              <a:gdLst/>
              <a:ahLst/>
              <a:cxnLst/>
              <a:rect l="l" t="t" r="r" b="b"/>
              <a:pathLst>
                <a:path w="7756" h="3441" extrusionOk="0">
                  <a:moveTo>
                    <a:pt x="5410" y="1"/>
                  </a:moveTo>
                  <a:cubicBezTo>
                    <a:pt x="4741" y="1"/>
                    <a:pt x="3961" y="51"/>
                    <a:pt x="3231" y="121"/>
                  </a:cubicBezTo>
                  <a:cubicBezTo>
                    <a:pt x="948" y="339"/>
                    <a:pt x="0" y="2501"/>
                    <a:pt x="0" y="2501"/>
                  </a:cubicBezTo>
                  <a:lnTo>
                    <a:pt x="0" y="3352"/>
                  </a:lnTo>
                  <a:cubicBezTo>
                    <a:pt x="268" y="3413"/>
                    <a:pt x="543" y="3441"/>
                    <a:pt x="823" y="3441"/>
                  </a:cubicBezTo>
                  <a:cubicBezTo>
                    <a:pt x="2878" y="3441"/>
                    <a:pt x="5178" y="1933"/>
                    <a:pt x="6632" y="971"/>
                  </a:cubicBezTo>
                  <a:cubicBezTo>
                    <a:pt x="7756" y="227"/>
                    <a:pt x="6833" y="1"/>
                    <a:pt x="54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5912825" y="614563"/>
              <a:ext cx="194975" cy="74775"/>
            </a:xfrm>
            <a:custGeom>
              <a:avLst/>
              <a:gdLst/>
              <a:ahLst/>
              <a:cxnLst/>
              <a:rect l="l" t="t" r="r" b="b"/>
              <a:pathLst>
                <a:path w="7799" h="2991" extrusionOk="0">
                  <a:moveTo>
                    <a:pt x="1673" y="1"/>
                  </a:moveTo>
                  <a:cubicBezTo>
                    <a:pt x="1623" y="1"/>
                    <a:pt x="1576" y="3"/>
                    <a:pt x="1531" y="6"/>
                  </a:cubicBezTo>
                  <a:cubicBezTo>
                    <a:pt x="1" y="103"/>
                    <a:pt x="584" y="1172"/>
                    <a:pt x="3717" y="2338"/>
                  </a:cubicBezTo>
                  <a:cubicBezTo>
                    <a:pt x="5095" y="2847"/>
                    <a:pt x="6048" y="2991"/>
                    <a:pt x="6684" y="2991"/>
                  </a:cubicBezTo>
                  <a:cubicBezTo>
                    <a:pt x="7505" y="2991"/>
                    <a:pt x="7798" y="2751"/>
                    <a:pt x="7798" y="2751"/>
                  </a:cubicBezTo>
                  <a:lnTo>
                    <a:pt x="7653" y="1901"/>
                  </a:lnTo>
                  <a:cubicBezTo>
                    <a:pt x="7653" y="1901"/>
                    <a:pt x="3326" y="1"/>
                    <a:pt x="16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6096850" y="515763"/>
              <a:ext cx="235050" cy="88050"/>
            </a:xfrm>
            <a:custGeom>
              <a:avLst/>
              <a:gdLst/>
              <a:ahLst/>
              <a:cxnLst/>
              <a:rect l="l" t="t" r="r" b="b"/>
              <a:pathLst>
                <a:path w="9402" h="3522" extrusionOk="0">
                  <a:moveTo>
                    <a:pt x="5798" y="0"/>
                  </a:moveTo>
                  <a:cubicBezTo>
                    <a:pt x="3042" y="0"/>
                    <a:pt x="0" y="2950"/>
                    <a:pt x="0" y="3084"/>
                  </a:cubicBezTo>
                  <a:lnTo>
                    <a:pt x="24" y="3521"/>
                  </a:lnTo>
                  <a:cubicBezTo>
                    <a:pt x="64" y="3521"/>
                    <a:pt x="104" y="3522"/>
                    <a:pt x="143" y="3522"/>
                  </a:cubicBezTo>
                  <a:cubicBezTo>
                    <a:pt x="4815" y="3522"/>
                    <a:pt x="9401" y="698"/>
                    <a:pt x="6510" y="72"/>
                  </a:cubicBezTo>
                  <a:cubicBezTo>
                    <a:pt x="6277" y="23"/>
                    <a:pt x="6038" y="0"/>
                    <a:pt x="579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5889150" y="491713"/>
              <a:ext cx="207725" cy="100550"/>
            </a:xfrm>
            <a:custGeom>
              <a:avLst/>
              <a:gdLst/>
              <a:ahLst/>
              <a:cxnLst/>
              <a:rect l="l" t="t" r="r" b="b"/>
              <a:pathLst>
                <a:path w="8309" h="4022" extrusionOk="0">
                  <a:moveTo>
                    <a:pt x="2842" y="1"/>
                  </a:moveTo>
                  <a:cubicBezTo>
                    <a:pt x="2530" y="1"/>
                    <a:pt x="2242" y="71"/>
                    <a:pt x="1992" y="232"/>
                  </a:cubicBezTo>
                  <a:cubicBezTo>
                    <a:pt x="0" y="1471"/>
                    <a:pt x="6851" y="3657"/>
                    <a:pt x="8308" y="4021"/>
                  </a:cubicBezTo>
                  <a:lnTo>
                    <a:pt x="8235" y="3414"/>
                  </a:lnTo>
                  <a:cubicBezTo>
                    <a:pt x="8235" y="3308"/>
                    <a:pt x="4978" y="1"/>
                    <a:pt x="28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608955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5977" y="1"/>
                  </a:moveTo>
                  <a:cubicBezTo>
                    <a:pt x="3499" y="1"/>
                    <a:pt x="1191" y="1361"/>
                    <a:pt x="1" y="3572"/>
                  </a:cubicBezTo>
                  <a:lnTo>
                    <a:pt x="292" y="4616"/>
                  </a:lnTo>
                  <a:cubicBezTo>
                    <a:pt x="292" y="4616"/>
                    <a:pt x="4640" y="3402"/>
                    <a:pt x="59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5945625" y="427038"/>
              <a:ext cx="142750" cy="95375"/>
            </a:xfrm>
            <a:custGeom>
              <a:avLst/>
              <a:gdLst/>
              <a:ahLst/>
              <a:cxnLst/>
              <a:rect l="l" t="t" r="r" b="b"/>
              <a:pathLst>
                <a:path w="5710" h="3815" extrusionOk="0">
                  <a:moveTo>
                    <a:pt x="0" y="1"/>
                  </a:moveTo>
                  <a:cubicBezTo>
                    <a:pt x="0" y="1"/>
                    <a:pt x="268" y="3523"/>
                    <a:pt x="5709" y="3815"/>
                  </a:cubicBezTo>
                  <a:lnTo>
                    <a:pt x="5709" y="3110"/>
                  </a:lnTo>
                  <a:cubicBezTo>
                    <a:pt x="5709" y="3110"/>
                    <a:pt x="5005" y="29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607922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5807" y="1"/>
                  </a:moveTo>
                  <a:cubicBezTo>
                    <a:pt x="2017" y="147"/>
                    <a:pt x="1" y="3329"/>
                    <a:pt x="1" y="3329"/>
                  </a:cubicBezTo>
                  <a:lnTo>
                    <a:pt x="98" y="4033"/>
                  </a:lnTo>
                  <a:cubicBezTo>
                    <a:pt x="5442" y="3936"/>
                    <a:pt x="5807" y="1"/>
                    <a:pt x="58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5918300" y="371763"/>
              <a:ext cx="160950" cy="47400"/>
            </a:xfrm>
            <a:custGeom>
              <a:avLst/>
              <a:gdLst/>
              <a:ahLst/>
              <a:cxnLst/>
              <a:rect l="l" t="t" r="r" b="b"/>
              <a:pathLst>
                <a:path w="6438" h="1896" extrusionOk="0">
                  <a:moveTo>
                    <a:pt x="1428" y="0"/>
                  </a:moveTo>
                  <a:cubicBezTo>
                    <a:pt x="977" y="0"/>
                    <a:pt x="500" y="30"/>
                    <a:pt x="0" y="99"/>
                  </a:cubicBezTo>
                  <a:cubicBezTo>
                    <a:pt x="0" y="99"/>
                    <a:pt x="749" y="1896"/>
                    <a:pt x="5460" y="1896"/>
                  </a:cubicBezTo>
                  <a:cubicBezTo>
                    <a:pt x="5769" y="1896"/>
                    <a:pt x="6094" y="1888"/>
                    <a:pt x="6438" y="1872"/>
                  </a:cubicBezTo>
                  <a:lnTo>
                    <a:pt x="6389" y="1386"/>
                  </a:lnTo>
                  <a:cubicBezTo>
                    <a:pt x="6389" y="1386"/>
                    <a:pt x="4505" y="0"/>
                    <a:pt x="142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6034900" y="244863"/>
              <a:ext cx="154275" cy="117225"/>
            </a:xfrm>
            <a:custGeom>
              <a:avLst/>
              <a:gdLst/>
              <a:ahLst/>
              <a:cxnLst/>
              <a:rect l="l" t="t" r="r" b="b"/>
              <a:pathLst>
                <a:path w="6171" h="4689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0" y="195"/>
                    <a:pt x="1458" y="4689"/>
                    <a:pt x="1458" y="4689"/>
                  </a:cubicBezTo>
                  <a:cubicBezTo>
                    <a:pt x="4494" y="3960"/>
                    <a:pt x="6171" y="0"/>
                    <a:pt x="61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5930450" y="289788"/>
              <a:ext cx="140300" cy="68650"/>
            </a:xfrm>
            <a:custGeom>
              <a:avLst/>
              <a:gdLst/>
              <a:ahLst/>
              <a:cxnLst/>
              <a:rect l="l" t="t" r="r" b="b"/>
              <a:pathLst>
                <a:path w="5612" h="2746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5"/>
                    <a:pt x="1458" y="2600"/>
                    <a:pt x="5466" y="2746"/>
                  </a:cubicBezTo>
                  <a:cubicBezTo>
                    <a:pt x="5612" y="2746"/>
                    <a:pt x="4251" y="17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5982675" y="150113"/>
              <a:ext cx="125125" cy="91725"/>
            </a:xfrm>
            <a:custGeom>
              <a:avLst/>
              <a:gdLst/>
              <a:ahLst/>
              <a:cxnLst/>
              <a:rect l="l" t="t" r="r" b="b"/>
              <a:pathLst>
                <a:path w="5005" h="3669" extrusionOk="0">
                  <a:moveTo>
                    <a:pt x="5004" y="1"/>
                  </a:moveTo>
                  <a:cubicBezTo>
                    <a:pt x="0" y="511"/>
                    <a:pt x="122" y="3669"/>
                    <a:pt x="122" y="3669"/>
                  </a:cubicBezTo>
                  <a:cubicBezTo>
                    <a:pt x="4543" y="3159"/>
                    <a:pt x="5004" y="1"/>
                    <a:pt x="50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5835700" y="181088"/>
              <a:ext cx="134250" cy="64775"/>
            </a:xfrm>
            <a:custGeom>
              <a:avLst/>
              <a:gdLst/>
              <a:ahLst/>
              <a:cxnLst/>
              <a:rect l="l" t="t" r="r" b="b"/>
              <a:pathLst>
                <a:path w="5370" h="259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38" y="2591"/>
                    <a:pt x="4648" y="2591"/>
                  </a:cubicBezTo>
                  <a:cubicBezTo>
                    <a:pt x="4879" y="2591"/>
                    <a:pt x="5119" y="2578"/>
                    <a:pt x="5369" y="2551"/>
                  </a:cubicBezTo>
                  <a:cubicBezTo>
                    <a:pt x="5369" y="2551"/>
                    <a:pt x="5296" y="219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5804125" y="230288"/>
              <a:ext cx="118450" cy="580600"/>
            </a:xfrm>
            <a:custGeom>
              <a:avLst/>
              <a:gdLst/>
              <a:ahLst/>
              <a:cxnLst/>
              <a:rect l="l" t="t" r="r" b="b"/>
              <a:pathLst>
                <a:path w="4738" h="23224" extrusionOk="0">
                  <a:moveTo>
                    <a:pt x="1555" y="23224"/>
                  </a:moveTo>
                  <a:lnTo>
                    <a:pt x="1895" y="23078"/>
                  </a:lnTo>
                  <a:cubicBezTo>
                    <a:pt x="1604" y="22349"/>
                    <a:pt x="2187" y="18802"/>
                    <a:pt x="2818" y="15061"/>
                  </a:cubicBezTo>
                  <a:cubicBezTo>
                    <a:pt x="3717" y="9620"/>
                    <a:pt x="4737" y="3450"/>
                    <a:pt x="3911" y="1482"/>
                  </a:cubicBezTo>
                  <a:cubicBezTo>
                    <a:pt x="3717" y="996"/>
                    <a:pt x="3304" y="583"/>
                    <a:pt x="2794" y="413"/>
                  </a:cubicBezTo>
                  <a:cubicBezTo>
                    <a:pt x="1579" y="0"/>
                    <a:pt x="73" y="875"/>
                    <a:pt x="0" y="899"/>
                  </a:cubicBezTo>
                  <a:lnTo>
                    <a:pt x="195" y="1239"/>
                  </a:lnTo>
                  <a:cubicBezTo>
                    <a:pt x="195" y="1239"/>
                    <a:pt x="1628" y="389"/>
                    <a:pt x="2672" y="753"/>
                  </a:cubicBezTo>
                  <a:cubicBezTo>
                    <a:pt x="3085" y="899"/>
                    <a:pt x="3425" y="1215"/>
                    <a:pt x="3571" y="1628"/>
                  </a:cubicBezTo>
                  <a:cubicBezTo>
                    <a:pt x="4349" y="3498"/>
                    <a:pt x="3304" y="9863"/>
                    <a:pt x="2454" y="14989"/>
                  </a:cubicBezTo>
                  <a:cubicBezTo>
                    <a:pt x="1676" y="19580"/>
                    <a:pt x="1239" y="22422"/>
                    <a:pt x="1555" y="2322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5816875" y="795688"/>
              <a:ext cx="127550" cy="235650"/>
            </a:xfrm>
            <a:custGeom>
              <a:avLst/>
              <a:gdLst/>
              <a:ahLst/>
              <a:cxnLst/>
              <a:rect l="l" t="t" r="r" b="b"/>
              <a:pathLst>
                <a:path w="5102" h="9426" extrusionOk="0">
                  <a:moveTo>
                    <a:pt x="1142" y="0"/>
                  </a:moveTo>
                  <a:cubicBezTo>
                    <a:pt x="1142" y="0"/>
                    <a:pt x="5102" y="4349"/>
                    <a:pt x="3061" y="6899"/>
                  </a:cubicBezTo>
                  <a:cubicBezTo>
                    <a:pt x="1045" y="9426"/>
                    <a:pt x="0" y="1409"/>
                    <a:pt x="1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5847250" y="696088"/>
              <a:ext cx="212575" cy="105700"/>
            </a:xfrm>
            <a:custGeom>
              <a:avLst/>
              <a:gdLst/>
              <a:ahLst/>
              <a:cxnLst/>
              <a:rect l="l" t="t" r="r" b="b"/>
              <a:pathLst>
                <a:path w="8503" h="4228" extrusionOk="0">
                  <a:moveTo>
                    <a:pt x="243" y="2211"/>
                  </a:moveTo>
                  <a:cubicBezTo>
                    <a:pt x="243" y="2211"/>
                    <a:pt x="1676" y="0"/>
                    <a:pt x="3814" y="268"/>
                  </a:cubicBezTo>
                  <a:cubicBezTo>
                    <a:pt x="5952" y="535"/>
                    <a:pt x="8502" y="1118"/>
                    <a:pt x="6680" y="1968"/>
                  </a:cubicBezTo>
                  <a:cubicBezTo>
                    <a:pt x="4883" y="2818"/>
                    <a:pt x="1895" y="4227"/>
                    <a:pt x="0" y="315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5687525" y="645063"/>
              <a:ext cx="162175" cy="134250"/>
            </a:xfrm>
            <a:custGeom>
              <a:avLst/>
              <a:gdLst/>
              <a:ahLst/>
              <a:cxnLst/>
              <a:rect l="l" t="t" r="r" b="b"/>
              <a:pathLst>
                <a:path w="6487" h="5370" extrusionOk="0">
                  <a:moveTo>
                    <a:pt x="6486" y="3718"/>
                  </a:moveTo>
                  <a:cubicBezTo>
                    <a:pt x="6486" y="3718"/>
                    <a:pt x="2842" y="438"/>
                    <a:pt x="1409" y="220"/>
                  </a:cubicBezTo>
                  <a:cubicBezTo>
                    <a:pt x="0" y="1"/>
                    <a:pt x="243" y="1313"/>
                    <a:pt x="2769" y="3353"/>
                  </a:cubicBezTo>
                  <a:cubicBezTo>
                    <a:pt x="5296" y="5369"/>
                    <a:pt x="6365" y="4689"/>
                    <a:pt x="6365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5859375" y="577063"/>
              <a:ext cx="232025" cy="121475"/>
            </a:xfrm>
            <a:custGeom>
              <a:avLst/>
              <a:gdLst/>
              <a:ahLst/>
              <a:cxnLst/>
              <a:rect l="l" t="t" r="r" b="b"/>
              <a:pathLst>
                <a:path w="9281" h="4859" extrusionOk="0">
                  <a:moveTo>
                    <a:pt x="74" y="3255"/>
                  </a:moveTo>
                  <a:cubicBezTo>
                    <a:pt x="98" y="3085"/>
                    <a:pt x="4325" y="0"/>
                    <a:pt x="6803" y="1336"/>
                  </a:cubicBezTo>
                  <a:cubicBezTo>
                    <a:pt x="9281" y="2672"/>
                    <a:pt x="4252" y="4859"/>
                    <a:pt x="1" y="37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5689950" y="492638"/>
              <a:ext cx="174925" cy="165825"/>
            </a:xfrm>
            <a:custGeom>
              <a:avLst/>
              <a:gdLst/>
              <a:ahLst/>
              <a:cxnLst/>
              <a:rect l="l" t="t" r="r" b="b"/>
              <a:pathLst>
                <a:path w="6997" h="6633" extrusionOk="0">
                  <a:moveTo>
                    <a:pt x="6972" y="5928"/>
                  </a:moveTo>
                  <a:cubicBezTo>
                    <a:pt x="6996" y="5782"/>
                    <a:pt x="4276" y="1"/>
                    <a:pt x="2138" y="972"/>
                  </a:cubicBezTo>
                  <a:cubicBezTo>
                    <a:pt x="0" y="1920"/>
                    <a:pt x="5636" y="5904"/>
                    <a:pt x="6851" y="66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5874575" y="477463"/>
              <a:ext cx="160950" cy="124525"/>
            </a:xfrm>
            <a:custGeom>
              <a:avLst/>
              <a:gdLst/>
              <a:ahLst/>
              <a:cxnLst/>
              <a:rect l="l" t="t" r="r" b="b"/>
              <a:pathLst>
                <a:path w="6438" h="4981" extrusionOk="0">
                  <a:moveTo>
                    <a:pt x="0" y="4980"/>
                  </a:moveTo>
                  <a:cubicBezTo>
                    <a:pt x="0" y="4980"/>
                    <a:pt x="4300" y="4591"/>
                    <a:pt x="6438" y="1093"/>
                  </a:cubicBezTo>
                  <a:cubicBezTo>
                    <a:pt x="6438" y="1093"/>
                    <a:pt x="2915" y="0"/>
                    <a:pt x="49" y="371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5751275" y="439188"/>
              <a:ext cx="129400" cy="138500"/>
            </a:xfrm>
            <a:custGeom>
              <a:avLst/>
              <a:gdLst/>
              <a:ahLst/>
              <a:cxnLst/>
              <a:rect l="l" t="t" r="r" b="b"/>
              <a:pathLst>
                <a:path w="5176" h="5540" extrusionOk="0">
                  <a:moveTo>
                    <a:pt x="5054" y="4762"/>
                  </a:moveTo>
                  <a:cubicBezTo>
                    <a:pt x="5054" y="4762"/>
                    <a:pt x="5175" y="1458"/>
                    <a:pt x="681" y="1"/>
                  </a:cubicBezTo>
                  <a:cubicBezTo>
                    <a:pt x="681" y="1"/>
                    <a:pt x="1" y="4009"/>
                    <a:pt x="4859" y="553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5889750" y="382113"/>
              <a:ext cx="157325" cy="125725"/>
            </a:xfrm>
            <a:custGeom>
              <a:avLst/>
              <a:gdLst/>
              <a:ahLst/>
              <a:cxnLst/>
              <a:rect l="l" t="t" r="r" b="b"/>
              <a:pathLst>
                <a:path w="6293" h="5029" extrusionOk="0">
                  <a:moveTo>
                    <a:pt x="122" y="3110"/>
                  </a:moveTo>
                  <a:cubicBezTo>
                    <a:pt x="122" y="3110"/>
                    <a:pt x="2794" y="0"/>
                    <a:pt x="6292" y="681"/>
                  </a:cubicBezTo>
                  <a:cubicBezTo>
                    <a:pt x="6292" y="681"/>
                    <a:pt x="4883" y="5029"/>
                    <a:pt x="0" y="391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5758575" y="374213"/>
              <a:ext cx="136050" cy="85650"/>
            </a:xfrm>
            <a:custGeom>
              <a:avLst/>
              <a:gdLst/>
              <a:ahLst/>
              <a:cxnLst/>
              <a:rect l="l" t="t" r="r" b="b"/>
              <a:pathLst>
                <a:path w="5442" h="3426" extrusionOk="0">
                  <a:moveTo>
                    <a:pt x="5442" y="2867"/>
                  </a:moveTo>
                  <a:cubicBezTo>
                    <a:pt x="4106" y="1167"/>
                    <a:pt x="2138" y="122"/>
                    <a:pt x="0" y="1"/>
                  </a:cubicBezTo>
                  <a:cubicBezTo>
                    <a:pt x="0" y="1"/>
                    <a:pt x="195" y="2478"/>
                    <a:pt x="5369" y="34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5898250" y="260638"/>
              <a:ext cx="141525" cy="134250"/>
            </a:xfrm>
            <a:custGeom>
              <a:avLst/>
              <a:gdLst/>
              <a:ahLst/>
              <a:cxnLst/>
              <a:rect l="l" t="t" r="r" b="b"/>
              <a:pathLst>
                <a:path w="5661" h="5370" extrusionOk="0">
                  <a:moveTo>
                    <a:pt x="98" y="5369"/>
                  </a:moveTo>
                  <a:cubicBezTo>
                    <a:pt x="98" y="5369"/>
                    <a:pt x="1" y="1"/>
                    <a:pt x="5661" y="1143"/>
                  </a:cubicBezTo>
                  <a:cubicBezTo>
                    <a:pt x="5661" y="1143"/>
                    <a:pt x="3061" y="5224"/>
                    <a:pt x="98" y="53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5792575" y="283113"/>
              <a:ext cx="108125" cy="106925"/>
            </a:xfrm>
            <a:custGeom>
              <a:avLst/>
              <a:gdLst/>
              <a:ahLst/>
              <a:cxnLst/>
              <a:rect l="l" t="t" r="r" b="b"/>
              <a:pathLst>
                <a:path w="4325" h="4277" extrusionOk="0">
                  <a:moveTo>
                    <a:pt x="4203" y="4252"/>
                  </a:moveTo>
                  <a:cubicBezTo>
                    <a:pt x="4325" y="4276"/>
                    <a:pt x="3815" y="1094"/>
                    <a:pt x="1" y="1"/>
                  </a:cubicBezTo>
                  <a:cubicBezTo>
                    <a:pt x="535" y="2090"/>
                    <a:pt x="2138" y="3717"/>
                    <a:pt x="4203" y="42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5855750" y="151938"/>
              <a:ext cx="135450" cy="99025"/>
            </a:xfrm>
            <a:custGeom>
              <a:avLst/>
              <a:gdLst/>
              <a:ahLst/>
              <a:cxnLst/>
              <a:rect l="l" t="t" r="r" b="b"/>
              <a:pathLst>
                <a:path w="5418" h="3961" extrusionOk="0">
                  <a:moveTo>
                    <a:pt x="0" y="3547"/>
                  </a:moveTo>
                  <a:cubicBezTo>
                    <a:pt x="0" y="3547"/>
                    <a:pt x="753" y="1"/>
                    <a:pt x="5417" y="511"/>
                  </a:cubicBezTo>
                  <a:cubicBezTo>
                    <a:pt x="5417" y="535"/>
                    <a:pt x="4130" y="3960"/>
                    <a:pt x="0" y="354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5735500" y="139188"/>
              <a:ext cx="118450" cy="101450"/>
            </a:xfrm>
            <a:custGeom>
              <a:avLst/>
              <a:gdLst/>
              <a:ahLst/>
              <a:cxnLst/>
              <a:rect l="l" t="t" r="r" b="b"/>
              <a:pathLst>
                <a:path w="4738" h="4058" extrusionOk="0">
                  <a:moveTo>
                    <a:pt x="4203" y="4057"/>
                  </a:moveTo>
                  <a:cubicBezTo>
                    <a:pt x="4203" y="4057"/>
                    <a:pt x="4737" y="1434"/>
                    <a:pt x="0" y="0"/>
                  </a:cubicBezTo>
                  <a:cubicBezTo>
                    <a:pt x="0" y="0"/>
                    <a:pt x="583" y="3669"/>
                    <a:pt x="4203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5804125" y="237838"/>
              <a:ext cx="118450" cy="573050"/>
            </a:xfrm>
            <a:custGeom>
              <a:avLst/>
              <a:gdLst/>
              <a:ahLst/>
              <a:cxnLst/>
              <a:rect l="l" t="t" r="r" b="b"/>
              <a:pathLst>
                <a:path w="4738" h="22922" extrusionOk="0">
                  <a:moveTo>
                    <a:pt x="2080" y="1"/>
                  </a:moveTo>
                  <a:cubicBezTo>
                    <a:pt x="1057" y="1"/>
                    <a:pt x="59" y="577"/>
                    <a:pt x="0" y="597"/>
                  </a:cubicBezTo>
                  <a:lnTo>
                    <a:pt x="195" y="937"/>
                  </a:lnTo>
                  <a:cubicBezTo>
                    <a:pt x="195" y="937"/>
                    <a:pt x="1167" y="361"/>
                    <a:pt x="2093" y="361"/>
                  </a:cubicBezTo>
                  <a:cubicBezTo>
                    <a:pt x="2292" y="361"/>
                    <a:pt x="2488" y="387"/>
                    <a:pt x="2672" y="451"/>
                  </a:cubicBezTo>
                  <a:cubicBezTo>
                    <a:pt x="3085" y="597"/>
                    <a:pt x="3425" y="913"/>
                    <a:pt x="3571" y="1326"/>
                  </a:cubicBezTo>
                  <a:cubicBezTo>
                    <a:pt x="4349" y="3196"/>
                    <a:pt x="3304" y="9561"/>
                    <a:pt x="2454" y="14687"/>
                  </a:cubicBezTo>
                  <a:cubicBezTo>
                    <a:pt x="1676" y="19278"/>
                    <a:pt x="1239" y="22120"/>
                    <a:pt x="1555" y="22922"/>
                  </a:cubicBezTo>
                  <a:lnTo>
                    <a:pt x="1895" y="22776"/>
                  </a:lnTo>
                  <a:cubicBezTo>
                    <a:pt x="1604" y="22047"/>
                    <a:pt x="2187" y="18500"/>
                    <a:pt x="2818" y="14759"/>
                  </a:cubicBezTo>
                  <a:cubicBezTo>
                    <a:pt x="3717" y="9318"/>
                    <a:pt x="4737" y="3148"/>
                    <a:pt x="3911" y="1180"/>
                  </a:cubicBezTo>
                  <a:cubicBezTo>
                    <a:pt x="3717" y="694"/>
                    <a:pt x="3304" y="281"/>
                    <a:pt x="2794" y="111"/>
                  </a:cubicBezTo>
                  <a:cubicBezTo>
                    <a:pt x="2562" y="33"/>
                    <a:pt x="2321" y="1"/>
                    <a:pt x="20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5820725" y="795688"/>
              <a:ext cx="123700" cy="184725"/>
            </a:xfrm>
            <a:custGeom>
              <a:avLst/>
              <a:gdLst/>
              <a:ahLst/>
              <a:cxnLst/>
              <a:rect l="l" t="t" r="r" b="b"/>
              <a:pathLst>
                <a:path w="4948" h="7389" extrusionOk="0">
                  <a:moveTo>
                    <a:pt x="988" y="0"/>
                  </a:moveTo>
                  <a:cubicBezTo>
                    <a:pt x="0" y="1220"/>
                    <a:pt x="649" y="7388"/>
                    <a:pt x="2149" y="7388"/>
                  </a:cubicBezTo>
                  <a:cubicBezTo>
                    <a:pt x="2382" y="7388"/>
                    <a:pt x="2636" y="7239"/>
                    <a:pt x="2907" y="6899"/>
                  </a:cubicBezTo>
                  <a:cubicBezTo>
                    <a:pt x="4948" y="4349"/>
                    <a:pt x="988" y="1"/>
                    <a:pt x="98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5847250" y="702213"/>
              <a:ext cx="212575" cy="82475"/>
            </a:xfrm>
            <a:custGeom>
              <a:avLst/>
              <a:gdLst/>
              <a:ahLst/>
              <a:cxnLst/>
              <a:rect l="l" t="t" r="r" b="b"/>
              <a:pathLst>
                <a:path w="8503" h="3299" extrusionOk="0">
                  <a:moveTo>
                    <a:pt x="3455" y="0"/>
                  </a:moveTo>
                  <a:cubicBezTo>
                    <a:pt x="1517" y="0"/>
                    <a:pt x="243" y="1966"/>
                    <a:pt x="243" y="1966"/>
                  </a:cubicBezTo>
                  <a:lnTo>
                    <a:pt x="0" y="2913"/>
                  </a:lnTo>
                  <a:cubicBezTo>
                    <a:pt x="485" y="3187"/>
                    <a:pt x="1041" y="3298"/>
                    <a:pt x="1630" y="3298"/>
                  </a:cubicBezTo>
                  <a:cubicBezTo>
                    <a:pt x="3345" y="3298"/>
                    <a:pt x="5343" y="2356"/>
                    <a:pt x="6680" y="1723"/>
                  </a:cubicBezTo>
                  <a:cubicBezTo>
                    <a:pt x="8502" y="873"/>
                    <a:pt x="5952" y="290"/>
                    <a:pt x="3814" y="23"/>
                  </a:cubicBezTo>
                  <a:cubicBezTo>
                    <a:pt x="3692" y="7"/>
                    <a:pt x="3573" y="0"/>
                    <a:pt x="345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5688700" y="649938"/>
              <a:ext cx="161000" cy="115125"/>
            </a:xfrm>
            <a:custGeom>
              <a:avLst/>
              <a:gdLst/>
              <a:ahLst/>
              <a:cxnLst/>
              <a:rect l="l" t="t" r="r" b="b"/>
              <a:pathLst>
                <a:path w="6440" h="4605" extrusionOk="0">
                  <a:moveTo>
                    <a:pt x="1081" y="1"/>
                  </a:moveTo>
                  <a:cubicBezTo>
                    <a:pt x="1" y="1"/>
                    <a:pt x="380" y="1266"/>
                    <a:pt x="2722" y="3158"/>
                  </a:cubicBezTo>
                  <a:cubicBezTo>
                    <a:pt x="4231" y="4362"/>
                    <a:pt x="5220" y="4605"/>
                    <a:pt x="5772" y="4605"/>
                  </a:cubicBezTo>
                  <a:cubicBezTo>
                    <a:pt x="6144" y="4605"/>
                    <a:pt x="6318" y="4494"/>
                    <a:pt x="6318" y="4494"/>
                  </a:cubicBezTo>
                  <a:lnTo>
                    <a:pt x="6439" y="3523"/>
                  </a:lnTo>
                  <a:cubicBezTo>
                    <a:pt x="6439" y="3523"/>
                    <a:pt x="2795" y="243"/>
                    <a:pt x="1362" y="25"/>
                  </a:cubicBezTo>
                  <a:cubicBezTo>
                    <a:pt x="1260" y="9"/>
                    <a:pt x="1166" y="1"/>
                    <a:pt x="10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5859375" y="602088"/>
              <a:ext cx="220300" cy="76525"/>
            </a:xfrm>
            <a:custGeom>
              <a:avLst/>
              <a:gdLst/>
              <a:ahLst/>
              <a:cxnLst/>
              <a:rect l="l" t="t" r="r" b="b"/>
              <a:pathLst>
                <a:path w="8812" h="3061" extrusionOk="0">
                  <a:moveTo>
                    <a:pt x="5354" y="1"/>
                  </a:moveTo>
                  <a:cubicBezTo>
                    <a:pt x="2959" y="1"/>
                    <a:pt x="94" y="2114"/>
                    <a:pt x="74" y="2254"/>
                  </a:cubicBezTo>
                  <a:lnTo>
                    <a:pt x="1" y="2764"/>
                  </a:lnTo>
                  <a:cubicBezTo>
                    <a:pt x="805" y="2971"/>
                    <a:pt x="1637" y="3061"/>
                    <a:pt x="2441" y="3061"/>
                  </a:cubicBezTo>
                  <a:cubicBezTo>
                    <a:pt x="5886" y="3061"/>
                    <a:pt x="8812" y="1418"/>
                    <a:pt x="6803" y="335"/>
                  </a:cubicBezTo>
                  <a:cubicBezTo>
                    <a:pt x="6364" y="99"/>
                    <a:pt x="5870" y="1"/>
                    <a:pt x="535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5689950" y="514188"/>
              <a:ext cx="174875" cy="144275"/>
            </a:xfrm>
            <a:custGeom>
              <a:avLst/>
              <a:gdLst/>
              <a:ahLst/>
              <a:cxnLst/>
              <a:rect l="l" t="t" r="r" b="b"/>
              <a:pathLst>
                <a:path w="6995" h="5771" extrusionOk="0">
                  <a:moveTo>
                    <a:pt x="2644" y="0"/>
                  </a:moveTo>
                  <a:cubicBezTo>
                    <a:pt x="2473" y="0"/>
                    <a:pt x="2304" y="35"/>
                    <a:pt x="2138" y="110"/>
                  </a:cubicBezTo>
                  <a:cubicBezTo>
                    <a:pt x="0" y="1058"/>
                    <a:pt x="5636" y="5042"/>
                    <a:pt x="6851" y="5770"/>
                  </a:cubicBezTo>
                  <a:lnTo>
                    <a:pt x="6972" y="5066"/>
                  </a:lnTo>
                  <a:cubicBezTo>
                    <a:pt x="6995" y="4931"/>
                    <a:pt x="4681" y="0"/>
                    <a:pt x="264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5874575" y="501038"/>
              <a:ext cx="160950" cy="100950"/>
            </a:xfrm>
            <a:custGeom>
              <a:avLst/>
              <a:gdLst/>
              <a:ahLst/>
              <a:cxnLst/>
              <a:rect l="l" t="t" r="r" b="b"/>
              <a:pathLst>
                <a:path w="6438" h="4038" extrusionOk="0">
                  <a:moveTo>
                    <a:pt x="5200" y="0"/>
                  </a:moveTo>
                  <a:cubicBezTo>
                    <a:pt x="3918" y="0"/>
                    <a:pt x="1854" y="434"/>
                    <a:pt x="49" y="2774"/>
                  </a:cubicBezTo>
                  <a:lnTo>
                    <a:pt x="0" y="4037"/>
                  </a:lnTo>
                  <a:cubicBezTo>
                    <a:pt x="0" y="4037"/>
                    <a:pt x="4300" y="3648"/>
                    <a:pt x="6438" y="150"/>
                  </a:cubicBezTo>
                  <a:cubicBezTo>
                    <a:pt x="6438" y="150"/>
                    <a:pt x="5954" y="0"/>
                    <a:pt x="52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5751275" y="439188"/>
              <a:ext cx="129400" cy="138500"/>
            </a:xfrm>
            <a:custGeom>
              <a:avLst/>
              <a:gdLst/>
              <a:ahLst/>
              <a:cxnLst/>
              <a:rect l="l" t="t" r="r" b="b"/>
              <a:pathLst>
                <a:path w="5176" h="5540" extrusionOk="0">
                  <a:moveTo>
                    <a:pt x="681" y="1"/>
                  </a:moveTo>
                  <a:cubicBezTo>
                    <a:pt x="681" y="1"/>
                    <a:pt x="1" y="4009"/>
                    <a:pt x="4859" y="5539"/>
                  </a:cubicBezTo>
                  <a:lnTo>
                    <a:pt x="5054" y="4762"/>
                  </a:lnTo>
                  <a:cubicBezTo>
                    <a:pt x="5054" y="4762"/>
                    <a:pt x="5175" y="1458"/>
                    <a:pt x="6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5889750" y="396688"/>
              <a:ext cx="157325" cy="87800"/>
            </a:xfrm>
            <a:custGeom>
              <a:avLst/>
              <a:gdLst/>
              <a:ahLst/>
              <a:cxnLst/>
              <a:rect l="l" t="t" r="r" b="b"/>
              <a:pathLst>
                <a:path w="6293" h="3512" extrusionOk="0">
                  <a:moveTo>
                    <a:pt x="5283" y="0"/>
                  </a:moveTo>
                  <a:cubicBezTo>
                    <a:pt x="2293" y="0"/>
                    <a:pt x="122" y="2527"/>
                    <a:pt x="122" y="2527"/>
                  </a:cubicBezTo>
                  <a:lnTo>
                    <a:pt x="0" y="3328"/>
                  </a:lnTo>
                  <a:cubicBezTo>
                    <a:pt x="556" y="3456"/>
                    <a:pt x="1067" y="3512"/>
                    <a:pt x="1536" y="3512"/>
                  </a:cubicBezTo>
                  <a:cubicBezTo>
                    <a:pt x="5186" y="3512"/>
                    <a:pt x="6292" y="98"/>
                    <a:pt x="6292" y="98"/>
                  </a:cubicBezTo>
                  <a:cubicBezTo>
                    <a:pt x="5947" y="30"/>
                    <a:pt x="5610" y="0"/>
                    <a:pt x="52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5758575" y="374213"/>
              <a:ext cx="136050" cy="85650"/>
            </a:xfrm>
            <a:custGeom>
              <a:avLst/>
              <a:gdLst/>
              <a:ahLst/>
              <a:cxnLst/>
              <a:rect l="l" t="t" r="r" b="b"/>
              <a:pathLst>
                <a:path w="5442" h="3426" extrusionOk="0">
                  <a:moveTo>
                    <a:pt x="0" y="1"/>
                  </a:moveTo>
                  <a:cubicBezTo>
                    <a:pt x="0" y="1"/>
                    <a:pt x="195" y="2478"/>
                    <a:pt x="5369" y="3426"/>
                  </a:cubicBezTo>
                  <a:lnTo>
                    <a:pt x="5442" y="2867"/>
                  </a:lnTo>
                  <a:cubicBezTo>
                    <a:pt x="4106" y="1167"/>
                    <a:pt x="2138" y="1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898700" y="285213"/>
              <a:ext cx="141075" cy="109675"/>
            </a:xfrm>
            <a:custGeom>
              <a:avLst/>
              <a:gdLst/>
              <a:ahLst/>
              <a:cxnLst/>
              <a:rect l="l" t="t" r="r" b="b"/>
              <a:pathLst>
                <a:path w="5643" h="4387" extrusionOk="0">
                  <a:moveTo>
                    <a:pt x="4165" y="0"/>
                  </a:moveTo>
                  <a:cubicBezTo>
                    <a:pt x="0" y="0"/>
                    <a:pt x="80" y="4386"/>
                    <a:pt x="80" y="4386"/>
                  </a:cubicBezTo>
                  <a:cubicBezTo>
                    <a:pt x="3043" y="4241"/>
                    <a:pt x="5643" y="160"/>
                    <a:pt x="5643" y="160"/>
                  </a:cubicBezTo>
                  <a:cubicBezTo>
                    <a:pt x="5099" y="50"/>
                    <a:pt x="4608" y="0"/>
                    <a:pt x="416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792575" y="283113"/>
              <a:ext cx="108025" cy="106300"/>
            </a:xfrm>
            <a:custGeom>
              <a:avLst/>
              <a:gdLst/>
              <a:ahLst/>
              <a:cxnLst/>
              <a:rect l="l" t="t" r="r" b="b"/>
              <a:pathLst>
                <a:path w="4321" h="4252" extrusionOk="0">
                  <a:moveTo>
                    <a:pt x="1" y="1"/>
                  </a:moveTo>
                  <a:lnTo>
                    <a:pt x="1" y="1"/>
                  </a:lnTo>
                  <a:cubicBezTo>
                    <a:pt x="535" y="2090"/>
                    <a:pt x="2138" y="3717"/>
                    <a:pt x="4203" y="4252"/>
                  </a:cubicBezTo>
                  <a:cubicBezTo>
                    <a:pt x="4204" y="4252"/>
                    <a:pt x="4204" y="4252"/>
                    <a:pt x="4205" y="4252"/>
                  </a:cubicBezTo>
                  <a:cubicBezTo>
                    <a:pt x="4321" y="4252"/>
                    <a:pt x="3800" y="109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5855750" y="163438"/>
              <a:ext cx="135450" cy="78050"/>
            </a:xfrm>
            <a:custGeom>
              <a:avLst/>
              <a:gdLst/>
              <a:ahLst/>
              <a:cxnLst/>
              <a:rect l="l" t="t" r="r" b="b"/>
              <a:pathLst>
                <a:path w="5418" h="3122" extrusionOk="0">
                  <a:moveTo>
                    <a:pt x="4530" y="1"/>
                  </a:moveTo>
                  <a:cubicBezTo>
                    <a:pt x="656" y="1"/>
                    <a:pt x="0" y="3087"/>
                    <a:pt x="0" y="3087"/>
                  </a:cubicBezTo>
                  <a:cubicBezTo>
                    <a:pt x="235" y="3111"/>
                    <a:pt x="460" y="3122"/>
                    <a:pt x="677" y="3122"/>
                  </a:cubicBezTo>
                  <a:cubicBezTo>
                    <a:pt x="4272" y="3122"/>
                    <a:pt x="5417" y="74"/>
                    <a:pt x="5417" y="51"/>
                  </a:cubicBezTo>
                  <a:cubicBezTo>
                    <a:pt x="5104" y="16"/>
                    <a:pt x="4809" y="1"/>
                    <a:pt x="453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735500" y="139188"/>
              <a:ext cx="118450" cy="101450"/>
            </a:xfrm>
            <a:custGeom>
              <a:avLst/>
              <a:gdLst/>
              <a:ahLst/>
              <a:cxnLst/>
              <a:rect l="l" t="t" r="r" b="b"/>
              <a:pathLst>
                <a:path w="4738" h="4058" extrusionOk="0">
                  <a:moveTo>
                    <a:pt x="0" y="0"/>
                  </a:moveTo>
                  <a:cubicBezTo>
                    <a:pt x="0" y="1"/>
                    <a:pt x="583" y="3669"/>
                    <a:pt x="4203" y="4057"/>
                  </a:cubicBezTo>
                  <a:cubicBezTo>
                    <a:pt x="4203" y="4057"/>
                    <a:pt x="4737" y="143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5560600" y="235138"/>
              <a:ext cx="188875" cy="489525"/>
            </a:xfrm>
            <a:custGeom>
              <a:avLst/>
              <a:gdLst/>
              <a:ahLst/>
              <a:cxnLst/>
              <a:rect l="l" t="t" r="r" b="b"/>
              <a:pathLst>
                <a:path w="7555" h="19581" extrusionOk="0">
                  <a:moveTo>
                    <a:pt x="316" y="19580"/>
                  </a:moveTo>
                  <a:lnTo>
                    <a:pt x="0" y="19410"/>
                  </a:lnTo>
                  <a:cubicBezTo>
                    <a:pt x="486" y="18851"/>
                    <a:pt x="777" y="15742"/>
                    <a:pt x="1069" y="12463"/>
                  </a:cubicBezTo>
                  <a:cubicBezTo>
                    <a:pt x="1506" y="7677"/>
                    <a:pt x="1992" y="2284"/>
                    <a:pt x="3352" y="802"/>
                  </a:cubicBezTo>
                  <a:cubicBezTo>
                    <a:pt x="3717" y="389"/>
                    <a:pt x="4227" y="146"/>
                    <a:pt x="4761" y="98"/>
                  </a:cubicBezTo>
                  <a:cubicBezTo>
                    <a:pt x="6122" y="1"/>
                    <a:pt x="7506" y="1069"/>
                    <a:pt x="7555" y="1118"/>
                  </a:cubicBezTo>
                  <a:lnTo>
                    <a:pt x="7263" y="1337"/>
                  </a:lnTo>
                  <a:cubicBezTo>
                    <a:pt x="7263" y="1337"/>
                    <a:pt x="5976" y="341"/>
                    <a:pt x="4810" y="438"/>
                  </a:cubicBezTo>
                  <a:cubicBezTo>
                    <a:pt x="4348" y="462"/>
                    <a:pt x="3960" y="657"/>
                    <a:pt x="3668" y="997"/>
                  </a:cubicBezTo>
                  <a:cubicBezTo>
                    <a:pt x="2381" y="2406"/>
                    <a:pt x="1871" y="7993"/>
                    <a:pt x="1458" y="12487"/>
                  </a:cubicBezTo>
                  <a:cubicBezTo>
                    <a:pt x="1093" y="16495"/>
                    <a:pt x="850" y="18997"/>
                    <a:pt x="316" y="195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439725" y="711263"/>
              <a:ext cx="150650" cy="199825"/>
            </a:xfrm>
            <a:custGeom>
              <a:avLst/>
              <a:gdLst/>
              <a:ahLst/>
              <a:cxnLst/>
              <a:rect l="l" t="t" r="r" b="b"/>
              <a:pathLst>
                <a:path w="6026" h="7993" extrusionOk="0">
                  <a:moveTo>
                    <a:pt x="5224" y="1"/>
                  </a:moveTo>
                  <a:cubicBezTo>
                    <a:pt x="5224" y="1"/>
                    <a:pt x="1" y="2867"/>
                    <a:pt x="1483" y="5418"/>
                  </a:cubicBezTo>
                  <a:cubicBezTo>
                    <a:pt x="2965" y="7993"/>
                    <a:pt x="6025" y="1434"/>
                    <a:pt x="52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365650" y="607413"/>
              <a:ext cx="207725" cy="99625"/>
            </a:xfrm>
            <a:custGeom>
              <a:avLst/>
              <a:gdLst/>
              <a:ahLst/>
              <a:cxnLst/>
              <a:rect l="l" t="t" r="r" b="b"/>
              <a:pathLst>
                <a:path w="8309" h="3985" extrusionOk="0">
                  <a:moveTo>
                    <a:pt x="8308" y="2624"/>
                  </a:moveTo>
                  <a:cubicBezTo>
                    <a:pt x="8308" y="2624"/>
                    <a:pt x="7361" y="462"/>
                    <a:pt x="5077" y="244"/>
                  </a:cubicBezTo>
                  <a:cubicBezTo>
                    <a:pt x="2794" y="25"/>
                    <a:pt x="0" y="1"/>
                    <a:pt x="1676" y="1094"/>
                  </a:cubicBezTo>
                  <a:cubicBezTo>
                    <a:pt x="3328" y="2187"/>
                    <a:pt x="6073" y="3985"/>
                    <a:pt x="8308" y="34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576975" y="611663"/>
              <a:ext cx="194975" cy="90525"/>
            </a:xfrm>
            <a:custGeom>
              <a:avLst/>
              <a:gdLst/>
              <a:ahLst/>
              <a:cxnLst/>
              <a:rect l="l" t="t" r="r" b="b"/>
              <a:pathLst>
                <a:path w="7799" h="3621" extrusionOk="0">
                  <a:moveTo>
                    <a:pt x="122" y="2017"/>
                  </a:moveTo>
                  <a:cubicBezTo>
                    <a:pt x="122" y="2017"/>
                    <a:pt x="4738" y="1"/>
                    <a:pt x="6268" y="122"/>
                  </a:cubicBezTo>
                  <a:cubicBezTo>
                    <a:pt x="7799" y="219"/>
                    <a:pt x="7216" y="1288"/>
                    <a:pt x="4082" y="2454"/>
                  </a:cubicBezTo>
                  <a:cubicBezTo>
                    <a:pt x="924" y="3620"/>
                    <a:pt x="1" y="2867"/>
                    <a:pt x="1" y="28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52275" y="502363"/>
              <a:ext cx="235675" cy="102650"/>
            </a:xfrm>
            <a:custGeom>
              <a:avLst/>
              <a:gdLst/>
              <a:ahLst/>
              <a:cxnLst/>
              <a:rect l="l" t="t" r="r" b="b"/>
              <a:pathLst>
                <a:path w="9427" h="4106" extrusionOk="0">
                  <a:moveTo>
                    <a:pt x="9426" y="3620"/>
                  </a:moveTo>
                  <a:cubicBezTo>
                    <a:pt x="9426" y="3474"/>
                    <a:pt x="5831" y="0"/>
                    <a:pt x="2916" y="608"/>
                  </a:cubicBezTo>
                  <a:cubicBezTo>
                    <a:pt x="1" y="1239"/>
                    <a:pt x="4689" y="4106"/>
                    <a:pt x="9402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87925" y="465913"/>
              <a:ext cx="207725" cy="126350"/>
            </a:xfrm>
            <a:custGeom>
              <a:avLst/>
              <a:gdLst/>
              <a:ahLst/>
              <a:cxnLst/>
              <a:rect l="l" t="t" r="r" b="b"/>
              <a:pathLst>
                <a:path w="8309" h="5054" extrusionOk="0">
                  <a:moveTo>
                    <a:pt x="73" y="4446"/>
                  </a:moveTo>
                  <a:cubicBezTo>
                    <a:pt x="73" y="4325"/>
                    <a:pt x="4349" y="1"/>
                    <a:pt x="6316" y="1264"/>
                  </a:cubicBezTo>
                  <a:cubicBezTo>
                    <a:pt x="8308" y="2503"/>
                    <a:pt x="1458" y="4689"/>
                    <a:pt x="0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44580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5685" y="4616"/>
                  </a:moveTo>
                  <a:cubicBezTo>
                    <a:pt x="5685" y="4616"/>
                    <a:pt x="1337" y="3402"/>
                    <a:pt x="1" y="1"/>
                  </a:cubicBezTo>
                  <a:cubicBezTo>
                    <a:pt x="2479" y="1"/>
                    <a:pt x="4762" y="1361"/>
                    <a:pt x="5977" y="3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5596425" y="427038"/>
              <a:ext cx="142725" cy="95375"/>
            </a:xfrm>
            <a:custGeom>
              <a:avLst/>
              <a:gdLst/>
              <a:ahLst/>
              <a:cxnLst/>
              <a:rect l="l" t="t" r="r" b="b"/>
              <a:pathLst>
                <a:path w="5709" h="3815" extrusionOk="0">
                  <a:moveTo>
                    <a:pt x="0" y="3110"/>
                  </a:moveTo>
                  <a:cubicBezTo>
                    <a:pt x="0" y="3110"/>
                    <a:pt x="680" y="292"/>
                    <a:pt x="5709" y="1"/>
                  </a:cubicBezTo>
                  <a:cubicBezTo>
                    <a:pt x="5709" y="1"/>
                    <a:pt x="5442" y="3523"/>
                    <a:pt x="0" y="38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546037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5807" y="3329"/>
                  </a:moveTo>
                  <a:cubicBezTo>
                    <a:pt x="5807" y="3329"/>
                    <a:pt x="3790" y="147"/>
                    <a:pt x="1" y="1"/>
                  </a:cubicBezTo>
                  <a:cubicBezTo>
                    <a:pt x="1" y="1"/>
                    <a:pt x="365" y="3936"/>
                    <a:pt x="5710" y="4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605525" y="360863"/>
              <a:ext cx="160975" cy="64400"/>
            </a:xfrm>
            <a:custGeom>
              <a:avLst/>
              <a:gdLst/>
              <a:ahLst/>
              <a:cxnLst/>
              <a:rect l="l" t="t" r="r" b="b"/>
              <a:pathLst>
                <a:path w="6439" h="2576" extrusionOk="0">
                  <a:moveTo>
                    <a:pt x="49" y="1822"/>
                  </a:moveTo>
                  <a:cubicBezTo>
                    <a:pt x="49" y="1822"/>
                    <a:pt x="2527" y="0"/>
                    <a:pt x="6438" y="535"/>
                  </a:cubicBezTo>
                  <a:cubicBezTo>
                    <a:pt x="6438" y="535"/>
                    <a:pt x="5588" y="2575"/>
                    <a:pt x="1" y="23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5495600" y="244863"/>
              <a:ext cx="154300" cy="117225"/>
            </a:xfrm>
            <a:custGeom>
              <a:avLst/>
              <a:gdLst/>
              <a:ahLst/>
              <a:cxnLst/>
              <a:rect l="l" t="t" r="r" b="b"/>
              <a:pathLst>
                <a:path w="6172" h="4689" extrusionOk="0">
                  <a:moveTo>
                    <a:pt x="4713" y="4689"/>
                  </a:moveTo>
                  <a:cubicBezTo>
                    <a:pt x="4713" y="4689"/>
                    <a:pt x="6171" y="195"/>
                    <a:pt x="1" y="0"/>
                  </a:cubicBezTo>
                  <a:cubicBezTo>
                    <a:pt x="1" y="0"/>
                    <a:pt x="1677" y="3960"/>
                    <a:pt x="4713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614650" y="289788"/>
              <a:ext cx="139075" cy="68650"/>
            </a:xfrm>
            <a:custGeom>
              <a:avLst/>
              <a:gdLst/>
              <a:ahLst/>
              <a:cxnLst/>
              <a:rect l="l" t="t" r="r" b="b"/>
              <a:pathLst>
                <a:path w="5563" h="2746" extrusionOk="0">
                  <a:moveTo>
                    <a:pt x="122" y="2746"/>
                  </a:moveTo>
                  <a:cubicBezTo>
                    <a:pt x="0" y="2746"/>
                    <a:pt x="1336" y="171"/>
                    <a:pt x="5563" y="1"/>
                  </a:cubicBezTo>
                  <a:cubicBezTo>
                    <a:pt x="5563" y="25"/>
                    <a:pt x="4130" y="2600"/>
                    <a:pt x="122" y="27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76975" y="150113"/>
              <a:ext cx="125150" cy="91725"/>
            </a:xfrm>
            <a:custGeom>
              <a:avLst/>
              <a:gdLst/>
              <a:ahLst/>
              <a:cxnLst/>
              <a:rect l="l" t="t" r="r" b="b"/>
              <a:pathLst>
                <a:path w="5006" h="3669" extrusionOk="0">
                  <a:moveTo>
                    <a:pt x="4884" y="3669"/>
                  </a:moveTo>
                  <a:cubicBezTo>
                    <a:pt x="4884" y="3669"/>
                    <a:pt x="5005" y="511"/>
                    <a:pt x="1" y="1"/>
                  </a:cubicBezTo>
                  <a:cubicBezTo>
                    <a:pt x="1" y="1"/>
                    <a:pt x="487" y="3159"/>
                    <a:pt x="4884" y="36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714850" y="181088"/>
              <a:ext cx="134225" cy="74125"/>
            </a:xfrm>
            <a:custGeom>
              <a:avLst/>
              <a:gdLst/>
              <a:ahLst/>
              <a:cxnLst/>
              <a:rect l="l" t="t" r="r" b="b"/>
              <a:pathLst>
                <a:path w="5369" h="2965" extrusionOk="0">
                  <a:moveTo>
                    <a:pt x="0" y="2551"/>
                  </a:moveTo>
                  <a:cubicBezTo>
                    <a:pt x="0" y="2551"/>
                    <a:pt x="73" y="219"/>
                    <a:pt x="5369" y="1"/>
                  </a:cubicBezTo>
                  <a:cubicBezTo>
                    <a:pt x="5369" y="1"/>
                    <a:pt x="3838" y="2964"/>
                    <a:pt x="0" y="25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5560600" y="237413"/>
              <a:ext cx="188875" cy="487250"/>
            </a:xfrm>
            <a:custGeom>
              <a:avLst/>
              <a:gdLst/>
              <a:ahLst/>
              <a:cxnLst/>
              <a:rect l="l" t="t" r="r" b="b"/>
              <a:pathLst>
                <a:path w="7555" h="19490" extrusionOk="0">
                  <a:moveTo>
                    <a:pt x="4939" y="1"/>
                  </a:moveTo>
                  <a:cubicBezTo>
                    <a:pt x="4880" y="1"/>
                    <a:pt x="4820" y="3"/>
                    <a:pt x="4761" y="7"/>
                  </a:cubicBezTo>
                  <a:cubicBezTo>
                    <a:pt x="4227" y="55"/>
                    <a:pt x="3717" y="298"/>
                    <a:pt x="3352" y="711"/>
                  </a:cubicBezTo>
                  <a:cubicBezTo>
                    <a:pt x="1992" y="2193"/>
                    <a:pt x="1506" y="7586"/>
                    <a:pt x="1069" y="12372"/>
                  </a:cubicBezTo>
                  <a:cubicBezTo>
                    <a:pt x="777" y="15651"/>
                    <a:pt x="486" y="18760"/>
                    <a:pt x="0" y="19319"/>
                  </a:cubicBezTo>
                  <a:lnTo>
                    <a:pt x="316" y="19489"/>
                  </a:lnTo>
                  <a:cubicBezTo>
                    <a:pt x="850" y="18906"/>
                    <a:pt x="1093" y="16404"/>
                    <a:pt x="1458" y="12396"/>
                  </a:cubicBezTo>
                  <a:cubicBezTo>
                    <a:pt x="1871" y="7902"/>
                    <a:pt x="2381" y="2315"/>
                    <a:pt x="3668" y="906"/>
                  </a:cubicBezTo>
                  <a:cubicBezTo>
                    <a:pt x="3960" y="566"/>
                    <a:pt x="4348" y="371"/>
                    <a:pt x="4810" y="347"/>
                  </a:cubicBezTo>
                  <a:cubicBezTo>
                    <a:pt x="4864" y="342"/>
                    <a:pt x="4919" y="340"/>
                    <a:pt x="4973" y="340"/>
                  </a:cubicBezTo>
                  <a:cubicBezTo>
                    <a:pt x="6093" y="340"/>
                    <a:pt x="7263" y="1246"/>
                    <a:pt x="7263" y="1246"/>
                  </a:cubicBezTo>
                  <a:lnTo>
                    <a:pt x="7555" y="1027"/>
                  </a:lnTo>
                  <a:cubicBezTo>
                    <a:pt x="7508" y="981"/>
                    <a:pt x="6239" y="1"/>
                    <a:pt x="49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5439725" y="711263"/>
              <a:ext cx="147425" cy="150275"/>
            </a:xfrm>
            <a:custGeom>
              <a:avLst/>
              <a:gdLst/>
              <a:ahLst/>
              <a:cxnLst/>
              <a:rect l="l" t="t" r="r" b="b"/>
              <a:pathLst>
                <a:path w="5897" h="6011" extrusionOk="0">
                  <a:moveTo>
                    <a:pt x="5224" y="1"/>
                  </a:moveTo>
                  <a:lnTo>
                    <a:pt x="5224" y="1"/>
                  </a:lnTo>
                  <a:cubicBezTo>
                    <a:pt x="5223" y="1"/>
                    <a:pt x="1" y="2867"/>
                    <a:pt x="1483" y="5418"/>
                  </a:cubicBezTo>
                  <a:cubicBezTo>
                    <a:pt x="1722" y="5833"/>
                    <a:pt x="2002" y="6011"/>
                    <a:pt x="2300" y="6011"/>
                  </a:cubicBezTo>
                  <a:cubicBezTo>
                    <a:pt x="3851" y="6011"/>
                    <a:pt x="5896" y="1203"/>
                    <a:pt x="52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5379050" y="610488"/>
              <a:ext cx="194325" cy="86025"/>
            </a:xfrm>
            <a:custGeom>
              <a:avLst/>
              <a:gdLst/>
              <a:ahLst/>
              <a:cxnLst/>
              <a:rect l="l" t="t" r="r" b="b"/>
              <a:pathLst>
                <a:path w="7773" h="3441" extrusionOk="0">
                  <a:moveTo>
                    <a:pt x="2357" y="1"/>
                  </a:moveTo>
                  <a:cubicBezTo>
                    <a:pt x="928" y="1"/>
                    <a:pt x="0" y="227"/>
                    <a:pt x="1140" y="971"/>
                  </a:cubicBezTo>
                  <a:cubicBezTo>
                    <a:pt x="2594" y="1933"/>
                    <a:pt x="4895" y="3441"/>
                    <a:pt x="6949" y="3441"/>
                  </a:cubicBezTo>
                  <a:cubicBezTo>
                    <a:pt x="7229" y="3441"/>
                    <a:pt x="7504" y="3413"/>
                    <a:pt x="7772" y="3352"/>
                  </a:cubicBezTo>
                  <a:lnTo>
                    <a:pt x="7772" y="2501"/>
                  </a:lnTo>
                  <a:cubicBezTo>
                    <a:pt x="7772" y="2501"/>
                    <a:pt x="6825" y="339"/>
                    <a:pt x="4541" y="121"/>
                  </a:cubicBezTo>
                  <a:cubicBezTo>
                    <a:pt x="3811" y="51"/>
                    <a:pt x="3029" y="1"/>
                    <a:pt x="23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5576975" y="614563"/>
              <a:ext cx="194975" cy="74775"/>
            </a:xfrm>
            <a:custGeom>
              <a:avLst/>
              <a:gdLst/>
              <a:ahLst/>
              <a:cxnLst/>
              <a:rect l="l" t="t" r="r" b="b"/>
              <a:pathLst>
                <a:path w="7799" h="2991" extrusionOk="0">
                  <a:moveTo>
                    <a:pt x="6126" y="1"/>
                  </a:moveTo>
                  <a:cubicBezTo>
                    <a:pt x="4472" y="1"/>
                    <a:pt x="122" y="1901"/>
                    <a:pt x="122" y="1901"/>
                  </a:cubicBezTo>
                  <a:lnTo>
                    <a:pt x="1" y="2751"/>
                  </a:lnTo>
                  <a:cubicBezTo>
                    <a:pt x="1" y="2751"/>
                    <a:pt x="294" y="2991"/>
                    <a:pt x="1116" y="2991"/>
                  </a:cubicBezTo>
                  <a:cubicBezTo>
                    <a:pt x="1752" y="2991"/>
                    <a:pt x="2704" y="2847"/>
                    <a:pt x="4082" y="2338"/>
                  </a:cubicBezTo>
                  <a:cubicBezTo>
                    <a:pt x="7216" y="1172"/>
                    <a:pt x="7799" y="103"/>
                    <a:pt x="6268" y="6"/>
                  </a:cubicBezTo>
                  <a:cubicBezTo>
                    <a:pt x="6224" y="3"/>
                    <a:pt x="6176" y="1"/>
                    <a:pt x="61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5352900" y="515763"/>
              <a:ext cx="235050" cy="88050"/>
            </a:xfrm>
            <a:custGeom>
              <a:avLst/>
              <a:gdLst/>
              <a:ahLst/>
              <a:cxnLst/>
              <a:rect l="l" t="t" r="r" b="b"/>
              <a:pathLst>
                <a:path w="9402" h="3522" extrusionOk="0">
                  <a:moveTo>
                    <a:pt x="3604" y="0"/>
                  </a:moveTo>
                  <a:cubicBezTo>
                    <a:pt x="3363" y="0"/>
                    <a:pt x="3125" y="23"/>
                    <a:pt x="2891" y="72"/>
                  </a:cubicBezTo>
                  <a:cubicBezTo>
                    <a:pt x="0" y="698"/>
                    <a:pt x="4586" y="3522"/>
                    <a:pt x="9258" y="3522"/>
                  </a:cubicBezTo>
                  <a:cubicBezTo>
                    <a:pt x="9298" y="3522"/>
                    <a:pt x="9337" y="3521"/>
                    <a:pt x="9377" y="3521"/>
                  </a:cubicBezTo>
                  <a:lnTo>
                    <a:pt x="9401" y="3084"/>
                  </a:lnTo>
                  <a:cubicBezTo>
                    <a:pt x="9401" y="2950"/>
                    <a:pt x="6360" y="0"/>
                    <a:pt x="360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5587925" y="491713"/>
              <a:ext cx="207725" cy="100550"/>
            </a:xfrm>
            <a:custGeom>
              <a:avLst/>
              <a:gdLst/>
              <a:ahLst/>
              <a:cxnLst/>
              <a:rect l="l" t="t" r="r" b="b"/>
              <a:pathLst>
                <a:path w="8309" h="4022" extrusionOk="0">
                  <a:moveTo>
                    <a:pt x="5467" y="1"/>
                  </a:moveTo>
                  <a:cubicBezTo>
                    <a:pt x="3330" y="1"/>
                    <a:pt x="73" y="3308"/>
                    <a:pt x="73" y="3414"/>
                  </a:cubicBezTo>
                  <a:lnTo>
                    <a:pt x="0" y="4021"/>
                  </a:lnTo>
                  <a:cubicBezTo>
                    <a:pt x="1458" y="3657"/>
                    <a:pt x="8308" y="1471"/>
                    <a:pt x="6316" y="232"/>
                  </a:cubicBezTo>
                  <a:cubicBezTo>
                    <a:pt x="6066" y="71"/>
                    <a:pt x="5778" y="1"/>
                    <a:pt x="546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544580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1" y="1"/>
                  </a:moveTo>
                  <a:cubicBezTo>
                    <a:pt x="1337" y="3402"/>
                    <a:pt x="5685" y="4616"/>
                    <a:pt x="5685" y="4616"/>
                  </a:cubicBezTo>
                  <a:lnTo>
                    <a:pt x="5977" y="3572"/>
                  </a:lnTo>
                  <a:cubicBezTo>
                    <a:pt x="4762" y="1361"/>
                    <a:pt x="2479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5596425" y="427038"/>
              <a:ext cx="142725" cy="95375"/>
            </a:xfrm>
            <a:custGeom>
              <a:avLst/>
              <a:gdLst/>
              <a:ahLst/>
              <a:cxnLst/>
              <a:rect l="l" t="t" r="r" b="b"/>
              <a:pathLst>
                <a:path w="5709" h="3815" extrusionOk="0">
                  <a:moveTo>
                    <a:pt x="5709" y="1"/>
                  </a:moveTo>
                  <a:cubicBezTo>
                    <a:pt x="680" y="292"/>
                    <a:pt x="0" y="3110"/>
                    <a:pt x="0" y="3110"/>
                  </a:cubicBezTo>
                  <a:lnTo>
                    <a:pt x="0" y="3815"/>
                  </a:lnTo>
                  <a:cubicBezTo>
                    <a:pt x="5442" y="3523"/>
                    <a:pt x="5709" y="1"/>
                    <a:pt x="57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546037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1" y="1"/>
                  </a:moveTo>
                  <a:cubicBezTo>
                    <a:pt x="1" y="1"/>
                    <a:pt x="365" y="3936"/>
                    <a:pt x="5710" y="4033"/>
                  </a:cubicBezTo>
                  <a:lnTo>
                    <a:pt x="5807" y="3329"/>
                  </a:lnTo>
                  <a:cubicBezTo>
                    <a:pt x="5807" y="3329"/>
                    <a:pt x="3790" y="14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5605525" y="371763"/>
              <a:ext cx="160975" cy="47400"/>
            </a:xfrm>
            <a:custGeom>
              <a:avLst/>
              <a:gdLst/>
              <a:ahLst/>
              <a:cxnLst/>
              <a:rect l="l" t="t" r="r" b="b"/>
              <a:pathLst>
                <a:path w="6439" h="1896" extrusionOk="0">
                  <a:moveTo>
                    <a:pt x="5010" y="0"/>
                  </a:moveTo>
                  <a:cubicBezTo>
                    <a:pt x="1934" y="0"/>
                    <a:pt x="49" y="1386"/>
                    <a:pt x="49" y="1386"/>
                  </a:cubicBezTo>
                  <a:lnTo>
                    <a:pt x="1" y="1872"/>
                  </a:lnTo>
                  <a:cubicBezTo>
                    <a:pt x="344" y="1888"/>
                    <a:pt x="669" y="1896"/>
                    <a:pt x="978" y="1896"/>
                  </a:cubicBezTo>
                  <a:cubicBezTo>
                    <a:pt x="5689" y="1896"/>
                    <a:pt x="6438" y="99"/>
                    <a:pt x="6438" y="99"/>
                  </a:cubicBezTo>
                  <a:cubicBezTo>
                    <a:pt x="5938" y="30"/>
                    <a:pt x="5461" y="0"/>
                    <a:pt x="501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5495600" y="244863"/>
              <a:ext cx="154300" cy="117225"/>
            </a:xfrm>
            <a:custGeom>
              <a:avLst/>
              <a:gdLst/>
              <a:ahLst/>
              <a:cxnLst/>
              <a:rect l="l" t="t" r="r" b="b"/>
              <a:pathLst>
                <a:path w="6172" h="4689" extrusionOk="0">
                  <a:moveTo>
                    <a:pt x="1" y="0"/>
                  </a:moveTo>
                  <a:cubicBezTo>
                    <a:pt x="1" y="0"/>
                    <a:pt x="1677" y="3960"/>
                    <a:pt x="4713" y="4689"/>
                  </a:cubicBezTo>
                  <a:cubicBezTo>
                    <a:pt x="4713" y="4689"/>
                    <a:pt x="6171" y="195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5614650" y="289788"/>
              <a:ext cx="139075" cy="68650"/>
            </a:xfrm>
            <a:custGeom>
              <a:avLst/>
              <a:gdLst/>
              <a:ahLst/>
              <a:cxnLst/>
              <a:rect l="l" t="t" r="r" b="b"/>
              <a:pathLst>
                <a:path w="5563" h="2746" extrusionOk="0">
                  <a:moveTo>
                    <a:pt x="5563" y="1"/>
                  </a:moveTo>
                  <a:cubicBezTo>
                    <a:pt x="1336" y="171"/>
                    <a:pt x="0" y="2746"/>
                    <a:pt x="122" y="2746"/>
                  </a:cubicBezTo>
                  <a:cubicBezTo>
                    <a:pt x="4130" y="2600"/>
                    <a:pt x="5563" y="25"/>
                    <a:pt x="55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5576975" y="150113"/>
              <a:ext cx="125150" cy="91725"/>
            </a:xfrm>
            <a:custGeom>
              <a:avLst/>
              <a:gdLst/>
              <a:ahLst/>
              <a:cxnLst/>
              <a:rect l="l" t="t" r="r" b="b"/>
              <a:pathLst>
                <a:path w="5006" h="3669" extrusionOk="0">
                  <a:moveTo>
                    <a:pt x="1" y="1"/>
                  </a:moveTo>
                  <a:cubicBezTo>
                    <a:pt x="1" y="1"/>
                    <a:pt x="487" y="3159"/>
                    <a:pt x="4884" y="3669"/>
                  </a:cubicBezTo>
                  <a:cubicBezTo>
                    <a:pt x="4884" y="3669"/>
                    <a:pt x="5005" y="51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5714850" y="181088"/>
              <a:ext cx="134225" cy="64775"/>
            </a:xfrm>
            <a:custGeom>
              <a:avLst/>
              <a:gdLst/>
              <a:ahLst/>
              <a:cxnLst/>
              <a:rect l="l" t="t" r="r" b="b"/>
              <a:pathLst>
                <a:path w="5369" h="2591" extrusionOk="0">
                  <a:moveTo>
                    <a:pt x="5369" y="1"/>
                  </a:moveTo>
                  <a:cubicBezTo>
                    <a:pt x="73" y="219"/>
                    <a:pt x="0" y="2551"/>
                    <a:pt x="0" y="2551"/>
                  </a:cubicBezTo>
                  <a:cubicBezTo>
                    <a:pt x="250" y="2578"/>
                    <a:pt x="491" y="2591"/>
                    <a:pt x="721" y="2591"/>
                  </a:cubicBezTo>
                  <a:cubicBezTo>
                    <a:pt x="4031" y="2591"/>
                    <a:pt x="5369" y="1"/>
                    <a:pt x="536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DFDD66-8061-307E-2AD2-8A382B9F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7" y="444195"/>
            <a:ext cx="5436617" cy="425511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1" name="Google Shape;2231;p38"/>
          <p:cNvGrpSpPr/>
          <p:nvPr/>
        </p:nvGrpSpPr>
        <p:grpSpPr>
          <a:xfrm flipH="1">
            <a:off x="7155813" y="490747"/>
            <a:ext cx="1933225" cy="682087"/>
            <a:chOff x="-27625" y="1301088"/>
            <a:chExt cx="1933225" cy="682088"/>
          </a:xfrm>
        </p:grpSpPr>
        <p:grpSp>
          <p:nvGrpSpPr>
            <p:cNvPr id="2232" name="Google Shape;2232;p38"/>
            <p:cNvGrpSpPr/>
            <p:nvPr/>
          </p:nvGrpSpPr>
          <p:grpSpPr>
            <a:xfrm>
              <a:off x="998525" y="1301088"/>
              <a:ext cx="559866" cy="535382"/>
              <a:chOff x="403425" y="1360888"/>
              <a:chExt cx="559866" cy="535382"/>
            </a:xfrm>
          </p:grpSpPr>
          <p:sp>
            <p:nvSpPr>
              <p:cNvPr id="2233" name="Google Shape;2233;p38"/>
              <p:cNvSpPr/>
              <p:nvPr/>
            </p:nvSpPr>
            <p:spPr>
              <a:xfrm>
                <a:off x="502974" y="1581232"/>
                <a:ext cx="366267" cy="315037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2921" extrusionOk="0">
                    <a:moveTo>
                      <a:pt x="645" y="2921"/>
                    </a:moveTo>
                    <a:lnTo>
                      <a:pt x="1" y="227"/>
                    </a:lnTo>
                    <a:cubicBezTo>
                      <a:pt x="1" y="227"/>
                      <a:pt x="2317" y="0"/>
                      <a:pt x="3396" y="227"/>
                    </a:cubicBezTo>
                    <a:lnTo>
                      <a:pt x="2994" y="29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31000">
                    <a:srgbClr val="0C899A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8"/>
              <p:cNvSpPr/>
              <p:nvPr/>
            </p:nvSpPr>
            <p:spPr>
              <a:xfrm>
                <a:off x="403425" y="1451700"/>
                <a:ext cx="182379" cy="154121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924" y="1428"/>
                    </a:moveTo>
                    <a:cubicBezTo>
                      <a:pt x="367" y="1376"/>
                      <a:pt x="105" y="0"/>
                      <a:pt x="53" y="16"/>
                    </a:cubicBezTo>
                    <a:cubicBezTo>
                      <a:pt x="0" y="33"/>
                      <a:pt x="1152" y="161"/>
                      <a:pt x="1690" y="13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8"/>
              <p:cNvSpPr/>
              <p:nvPr/>
            </p:nvSpPr>
            <p:spPr>
              <a:xfrm>
                <a:off x="780913" y="1451700"/>
                <a:ext cx="182379" cy="154121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428"/>
                    </a:moveTo>
                    <a:cubicBezTo>
                      <a:pt x="1323" y="1376"/>
                      <a:pt x="1585" y="0"/>
                      <a:pt x="1638" y="16"/>
                    </a:cubicBezTo>
                    <a:cubicBezTo>
                      <a:pt x="1690" y="33"/>
                      <a:pt x="538" y="161"/>
                      <a:pt x="0" y="13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8"/>
              <p:cNvSpPr/>
              <p:nvPr/>
            </p:nvSpPr>
            <p:spPr>
              <a:xfrm>
                <a:off x="521848" y="1360888"/>
                <a:ext cx="138698" cy="238462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1" extrusionOk="0">
                    <a:moveTo>
                      <a:pt x="1131" y="2185"/>
                    </a:moveTo>
                    <a:cubicBezTo>
                      <a:pt x="1131" y="2185"/>
                      <a:pt x="1285" y="802"/>
                      <a:pt x="266" y="1"/>
                    </a:cubicBezTo>
                    <a:cubicBezTo>
                      <a:pt x="266" y="1"/>
                      <a:pt x="0" y="1335"/>
                      <a:pt x="592" y="22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8"/>
              <p:cNvSpPr/>
              <p:nvPr/>
            </p:nvSpPr>
            <p:spPr>
              <a:xfrm>
                <a:off x="706925" y="1385802"/>
                <a:ext cx="146356" cy="213548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80" extrusionOk="0">
                    <a:moveTo>
                      <a:pt x="0" y="1980"/>
                    </a:moveTo>
                    <a:cubicBezTo>
                      <a:pt x="0" y="1980"/>
                      <a:pt x="243" y="802"/>
                      <a:pt x="1261" y="0"/>
                    </a:cubicBezTo>
                    <a:cubicBezTo>
                      <a:pt x="1261" y="0"/>
                      <a:pt x="1357" y="1104"/>
                      <a:pt x="767" y="19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8"/>
              <p:cNvSpPr/>
              <p:nvPr/>
            </p:nvSpPr>
            <p:spPr>
              <a:xfrm>
                <a:off x="632506" y="1360888"/>
                <a:ext cx="138483" cy="23846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11" extrusionOk="0">
                    <a:moveTo>
                      <a:pt x="153" y="2185"/>
                    </a:moveTo>
                    <a:cubicBezTo>
                      <a:pt x="153" y="2185"/>
                      <a:pt x="1" y="802"/>
                      <a:pt x="1018" y="1"/>
                    </a:cubicBezTo>
                    <a:cubicBezTo>
                      <a:pt x="1018" y="1"/>
                      <a:pt x="1284" y="1335"/>
                      <a:pt x="692" y="22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9" name="Google Shape;2239;p38"/>
            <p:cNvSpPr/>
            <p:nvPr/>
          </p:nvSpPr>
          <p:spPr>
            <a:xfrm>
              <a:off x="-27625" y="1831975"/>
              <a:ext cx="1933200" cy="1512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1408500" y="1831975"/>
              <a:ext cx="497100" cy="151200"/>
            </a:xfrm>
            <a:prstGeom prst="rect">
              <a:avLst/>
            </a:pr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AA4F912-9BF3-3241-953B-C99F100D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6" y="386748"/>
            <a:ext cx="6635750" cy="437000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1FAD7-870D-E810-F6B1-8A10880C5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913" y="1458786"/>
            <a:ext cx="1176630" cy="27617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p53"/>
          <p:cNvSpPr txBox="1">
            <a:spLocks noGrp="1"/>
          </p:cNvSpPr>
          <p:nvPr>
            <p:ph type="title"/>
          </p:nvPr>
        </p:nvSpPr>
        <p:spPr>
          <a:xfrm>
            <a:off x="2358390" y="717462"/>
            <a:ext cx="4427220" cy="48555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TAMPILAN LUARAN PROGRAM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EA262-C03B-7403-4A8E-FA07192D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12" y="1392951"/>
            <a:ext cx="5948306" cy="326645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1BCF5-6920-48EA-BF32-B1C04BB4B371}"/>
              </a:ext>
            </a:extLst>
          </p:cNvPr>
          <p:cNvSpPr txBox="1"/>
          <p:nvPr/>
        </p:nvSpPr>
        <p:spPr>
          <a:xfrm>
            <a:off x="7100943" y="2571750"/>
            <a:ext cx="193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Tampilan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perhitungan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BMR </a:t>
            </a:r>
            <a:r>
              <a:rPr lang="en-US" dirty="0" err="1">
                <a:solidFill>
                  <a:schemeClr val="tx1"/>
                </a:solidFill>
              </a:rPr>
              <a:t>laki-laki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5" name="Google Shape;2835;p43"/>
          <p:cNvGrpSpPr/>
          <p:nvPr/>
        </p:nvGrpSpPr>
        <p:grpSpPr>
          <a:xfrm>
            <a:off x="1761914" y="1006779"/>
            <a:ext cx="2068440" cy="2520663"/>
            <a:chOff x="5688700" y="1214450"/>
            <a:chExt cx="1926999" cy="2348298"/>
          </a:xfrm>
        </p:grpSpPr>
        <p:sp>
          <p:nvSpPr>
            <p:cNvPr id="2836" name="Google Shape;2836;p43"/>
            <p:cNvSpPr/>
            <p:nvPr/>
          </p:nvSpPr>
          <p:spPr>
            <a:xfrm flipH="1">
              <a:off x="5725181" y="1214450"/>
              <a:ext cx="1826856" cy="2318970"/>
            </a:xfrm>
            <a:custGeom>
              <a:avLst/>
              <a:gdLst/>
              <a:ahLst/>
              <a:cxnLst/>
              <a:rect l="l" t="t" r="r" b="b"/>
              <a:pathLst>
                <a:path w="62043" h="78756" extrusionOk="0">
                  <a:moveTo>
                    <a:pt x="0" y="0"/>
                  </a:moveTo>
                  <a:lnTo>
                    <a:pt x="62043" y="0"/>
                  </a:lnTo>
                  <a:lnTo>
                    <a:pt x="62043" y="78755"/>
                  </a:lnTo>
                  <a:lnTo>
                    <a:pt x="0" y="7875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3"/>
            <p:cNvSpPr/>
            <p:nvPr/>
          </p:nvSpPr>
          <p:spPr>
            <a:xfrm rot="-5400000">
              <a:off x="6394911" y="1108384"/>
              <a:ext cx="527183" cy="739541"/>
            </a:xfrm>
            <a:custGeom>
              <a:avLst/>
              <a:gdLst/>
              <a:ahLst/>
              <a:cxnLst/>
              <a:rect l="l" t="t" r="r" b="b"/>
              <a:pathLst>
                <a:path w="17904" h="25116" extrusionOk="0">
                  <a:moveTo>
                    <a:pt x="12540" y="1"/>
                  </a:moveTo>
                  <a:cubicBezTo>
                    <a:pt x="5943" y="1"/>
                    <a:pt x="1" y="5310"/>
                    <a:pt x="1" y="12564"/>
                  </a:cubicBezTo>
                  <a:cubicBezTo>
                    <a:pt x="1" y="19807"/>
                    <a:pt x="5955" y="25115"/>
                    <a:pt x="12560" y="25115"/>
                  </a:cubicBezTo>
                  <a:cubicBezTo>
                    <a:pt x="14329" y="25115"/>
                    <a:pt x="16144" y="24735"/>
                    <a:pt x="17904" y="23908"/>
                  </a:cubicBezTo>
                  <a:lnTo>
                    <a:pt x="17904" y="1220"/>
                  </a:lnTo>
                  <a:cubicBezTo>
                    <a:pt x="16137" y="385"/>
                    <a:pt x="14315" y="1"/>
                    <a:pt x="12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3"/>
            <p:cNvSpPr/>
            <p:nvPr/>
          </p:nvSpPr>
          <p:spPr>
            <a:xfrm>
              <a:off x="5722325" y="1694394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3"/>
            <p:cNvSpPr/>
            <p:nvPr/>
          </p:nvSpPr>
          <p:spPr>
            <a:xfrm>
              <a:off x="7549813" y="1882485"/>
              <a:ext cx="7185" cy="40811"/>
            </a:xfrm>
            <a:custGeom>
              <a:avLst/>
              <a:gdLst/>
              <a:ahLst/>
              <a:cxnLst/>
              <a:rect l="l" t="t" r="r" b="b"/>
              <a:pathLst>
                <a:path w="244" h="1386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386"/>
                  </a:lnTo>
                  <a:lnTo>
                    <a:pt x="1" y="1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3"/>
            <p:cNvSpPr/>
            <p:nvPr/>
          </p:nvSpPr>
          <p:spPr>
            <a:xfrm>
              <a:off x="5722325" y="2526964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3"/>
            <p:cNvSpPr/>
            <p:nvPr/>
          </p:nvSpPr>
          <p:spPr>
            <a:xfrm>
              <a:off x="7549813" y="2714348"/>
              <a:ext cx="7185" cy="41517"/>
            </a:xfrm>
            <a:custGeom>
              <a:avLst/>
              <a:gdLst/>
              <a:ahLst/>
              <a:cxnLst/>
              <a:rect l="l" t="t" r="r" b="b"/>
              <a:pathLst>
                <a:path w="244" h="1410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410"/>
                  </a:lnTo>
                  <a:lnTo>
                    <a:pt x="1" y="14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3"/>
            <p:cNvSpPr/>
            <p:nvPr/>
          </p:nvSpPr>
          <p:spPr>
            <a:xfrm>
              <a:off x="7466132" y="2820937"/>
              <a:ext cx="7185" cy="39368"/>
            </a:xfrm>
            <a:custGeom>
              <a:avLst/>
              <a:gdLst/>
              <a:ahLst/>
              <a:cxnLst/>
              <a:rect l="l" t="t" r="r" b="b"/>
              <a:pathLst>
                <a:path w="244" h="1337" extrusionOk="0">
                  <a:moveTo>
                    <a:pt x="1" y="0"/>
                  </a:moveTo>
                  <a:lnTo>
                    <a:pt x="244" y="0"/>
                  </a:lnTo>
                  <a:lnTo>
                    <a:pt x="244" y="1336"/>
                  </a:lnTo>
                  <a:lnTo>
                    <a:pt x="1" y="13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3"/>
            <p:cNvSpPr/>
            <p:nvPr/>
          </p:nvSpPr>
          <p:spPr>
            <a:xfrm>
              <a:off x="5722325" y="3290163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3"/>
            <p:cNvSpPr/>
            <p:nvPr/>
          </p:nvSpPr>
          <p:spPr>
            <a:xfrm>
              <a:off x="7549813" y="3477547"/>
              <a:ext cx="7185" cy="41517"/>
            </a:xfrm>
            <a:custGeom>
              <a:avLst/>
              <a:gdLst/>
              <a:ahLst/>
              <a:cxnLst/>
              <a:rect l="l" t="t" r="r" b="b"/>
              <a:pathLst>
                <a:path w="244" h="1410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410"/>
                  </a:lnTo>
                  <a:lnTo>
                    <a:pt x="1" y="1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5" name="Google Shape;2845;p43"/>
            <p:cNvGrpSpPr/>
            <p:nvPr/>
          </p:nvGrpSpPr>
          <p:grpSpPr>
            <a:xfrm>
              <a:off x="5773320" y="1272402"/>
              <a:ext cx="1744616" cy="2260345"/>
              <a:chOff x="7832750" y="1440850"/>
              <a:chExt cx="1481250" cy="1919125"/>
            </a:xfrm>
          </p:grpSpPr>
          <p:sp>
            <p:nvSpPr>
              <p:cNvPr id="2846" name="Google Shape;2846;p43"/>
              <p:cNvSpPr/>
              <p:nvPr/>
            </p:nvSpPr>
            <p:spPr>
              <a:xfrm>
                <a:off x="9293950" y="1620000"/>
                <a:ext cx="6100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31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30"/>
                    </a:lnTo>
                    <a:lnTo>
                      <a:pt x="0" y="2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3"/>
              <p:cNvSpPr/>
              <p:nvPr/>
            </p:nvSpPr>
            <p:spPr>
              <a:xfrm>
                <a:off x="9240500" y="1820425"/>
                <a:ext cx="61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4" extrusionOk="0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264"/>
                    </a:lnTo>
                    <a:lnTo>
                      <a:pt x="0" y="12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3"/>
              <p:cNvSpPr/>
              <p:nvPr/>
            </p:nvSpPr>
            <p:spPr>
              <a:xfrm>
                <a:off x="9307900" y="1842900"/>
                <a:ext cx="6100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4" extrusionOk="0">
                    <a:moveTo>
                      <a:pt x="1" y="0"/>
                    </a:moveTo>
                    <a:lnTo>
                      <a:pt x="244" y="0"/>
                    </a:lnTo>
                    <a:lnTo>
                      <a:pt x="244" y="3304"/>
                    </a:lnTo>
                    <a:lnTo>
                      <a:pt x="1" y="33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3"/>
              <p:cNvSpPr/>
              <p:nvPr/>
            </p:nvSpPr>
            <p:spPr>
              <a:xfrm>
                <a:off x="9270250" y="2048775"/>
                <a:ext cx="61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361" extrusionOk="0">
                    <a:moveTo>
                      <a:pt x="1" y="0"/>
                    </a:moveTo>
                    <a:lnTo>
                      <a:pt x="244" y="0"/>
                    </a:lnTo>
                    <a:lnTo>
                      <a:pt x="244" y="1361"/>
                    </a:lnTo>
                    <a:lnTo>
                      <a:pt x="1" y="13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3"/>
              <p:cNvSpPr/>
              <p:nvPr/>
            </p:nvSpPr>
            <p:spPr>
              <a:xfrm>
                <a:off x="9293950" y="2326300"/>
                <a:ext cx="6100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30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30"/>
                    </a:lnTo>
                    <a:lnTo>
                      <a:pt x="0" y="2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3"/>
              <p:cNvSpPr/>
              <p:nvPr/>
            </p:nvSpPr>
            <p:spPr>
              <a:xfrm>
                <a:off x="9240500" y="2526725"/>
                <a:ext cx="61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4" extrusionOk="0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263"/>
                    </a:lnTo>
                    <a:lnTo>
                      <a:pt x="0" y="1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3"/>
              <p:cNvSpPr/>
              <p:nvPr/>
            </p:nvSpPr>
            <p:spPr>
              <a:xfrm>
                <a:off x="9307900" y="2549175"/>
                <a:ext cx="6100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5" extrusionOk="0">
                    <a:moveTo>
                      <a:pt x="1" y="1"/>
                    </a:moveTo>
                    <a:lnTo>
                      <a:pt x="244" y="1"/>
                    </a:lnTo>
                    <a:lnTo>
                      <a:pt x="244" y="3305"/>
                    </a:lnTo>
                    <a:lnTo>
                      <a:pt x="1" y="33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43"/>
              <p:cNvSpPr/>
              <p:nvPr/>
            </p:nvSpPr>
            <p:spPr>
              <a:xfrm>
                <a:off x="9293950" y="2974300"/>
                <a:ext cx="61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5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54"/>
                    </a:lnTo>
                    <a:lnTo>
                      <a:pt x="0" y="24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43"/>
              <p:cNvSpPr/>
              <p:nvPr/>
            </p:nvSpPr>
            <p:spPr>
              <a:xfrm>
                <a:off x="9240500" y="3174700"/>
                <a:ext cx="6100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5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1264"/>
                    </a:lnTo>
                    <a:lnTo>
                      <a:pt x="0" y="12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3"/>
              <p:cNvSpPr/>
              <p:nvPr/>
            </p:nvSpPr>
            <p:spPr>
              <a:xfrm>
                <a:off x="9307900" y="3197175"/>
                <a:ext cx="6100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5" extrusionOk="0">
                    <a:moveTo>
                      <a:pt x="1" y="1"/>
                    </a:moveTo>
                    <a:lnTo>
                      <a:pt x="244" y="1"/>
                    </a:lnTo>
                    <a:lnTo>
                      <a:pt x="244" y="3305"/>
                    </a:lnTo>
                    <a:lnTo>
                      <a:pt x="1" y="33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56" name="Google Shape;2856;p43"/>
              <p:cNvGrpSpPr/>
              <p:nvPr/>
            </p:nvGrpSpPr>
            <p:grpSpPr>
              <a:xfrm>
                <a:off x="7832750" y="1440850"/>
                <a:ext cx="1388350" cy="1919125"/>
                <a:chOff x="4615850" y="3385375"/>
                <a:chExt cx="1388350" cy="1919125"/>
              </a:xfrm>
            </p:grpSpPr>
            <p:sp>
              <p:nvSpPr>
                <p:cNvPr id="2857" name="Google Shape;2857;p43"/>
                <p:cNvSpPr/>
                <p:nvPr/>
              </p:nvSpPr>
              <p:spPr>
                <a:xfrm>
                  <a:off x="5896675" y="3794625"/>
                  <a:ext cx="5407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3" h="535" extrusionOk="0">
                      <a:moveTo>
                        <a:pt x="2162" y="0"/>
                      </a:moveTo>
                      <a:lnTo>
                        <a:pt x="2162" y="0"/>
                      </a:lnTo>
                      <a:cubicBezTo>
                        <a:pt x="1944" y="49"/>
                        <a:pt x="1750" y="122"/>
                        <a:pt x="1507" y="170"/>
                      </a:cubicBezTo>
                      <a:cubicBezTo>
                        <a:pt x="972" y="316"/>
                        <a:pt x="462" y="438"/>
                        <a:pt x="0" y="535"/>
                      </a:cubicBezTo>
                      <a:cubicBezTo>
                        <a:pt x="729" y="413"/>
                        <a:pt x="1458" y="243"/>
                        <a:pt x="2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8" name="Google Shape;2858;p43"/>
                <p:cNvSpPr/>
                <p:nvPr/>
              </p:nvSpPr>
              <p:spPr>
                <a:xfrm>
                  <a:off x="5853975" y="3419400"/>
                  <a:ext cx="52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1" fill="none" extrusionOk="0">
                      <a:moveTo>
                        <a:pt x="1" y="1"/>
                      </a:moveTo>
                      <a:lnTo>
                        <a:pt x="2110" y="1"/>
                      </a:lnTo>
                    </a:path>
                  </a:pathLst>
                </a:custGeom>
                <a:solidFill>
                  <a:schemeClr val="dk1"/>
                </a:solidFill>
                <a:ln w="575" cap="flat" cmpd="sng">
                  <a:solidFill>
                    <a:srgbClr val="8B1F90"/>
                  </a:solidFill>
                  <a:prstDash val="solid"/>
                  <a:miter lim="174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9" name="Google Shape;2859;p43"/>
                <p:cNvSpPr/>
                <p:nvPr/>
              </p:nvSpPr>
              <p:spPr>
                <a:xfrm>
                  <a:off x="4682675" y="3399950"/>
                  <a:ext cx="6075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4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0" name="Google Shape;2860;p43"/>
                <p:cNvSpPr/>
                <p:nvPr/>
              </p:nvSpPr>
              <p:spPr>
                <a:xfrm>
                  <a:off x="4615850" y="348195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1" name="Google Shape;2861;p43"/>
                <p:cNvSpPr/>
                <p:nvPr/>
              </p:nvSpPr>
              <p:spPr>
                <a:xfrm>
                  <a:off x="4838750" y="3423650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2" name="Google Shape;2862;p43"/>
                <p:cNvSpPr/>
                <p:nvPr/>
              </p:nvSpPr>
              <p:spPr>
                <a:xfrm>
                  <a:off x="4791975" y="35833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3" name="Google Shape;2863;p43"/>
                <p:cNvSpPr/>
                <p:nvPr/>
              </p:nvSpPr>
              <p:spPr>
                <a:xfrm>
                  <a:off x="4763425" y="34078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4" name="Google Shape;2864;p43"/>
                <p:cNvSpPr/>
                <p:nvPr/>
              </p:nvSpPr>
              <p:spPr>
                <a:xfrm>
                  <a:off x="5144225" y="34078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5" name="Google Shape;2865;p43"/>
                <p:cNvSpPr/>
                <p:nvPr/>
              </p:nvSpPr>
              <p:spPr>
                <a:xfrm>
                  <a:off x="5293625" y="3394500"/>
                  <a:ext cx="6075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89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88"/>
                      </a:lnTo>
                      <a:lnTo>
                        <a:pt x="0" y="468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6" name="Google Shape;2866;p43"/>
                <p:cNvSpPr/>
                <p:nvPr/>
              </p:nvSpPr>
              <p:spPr>
                <a:xfrm>
                  <a:off x="5223175" y="3564525"/>
                  <a:ext cx="610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7" name="Google Shape;2867;p43"/>
                <p:cNvSpPr/>
                <p:nvPr/>
              </p:nvSpPr>
              <p:spPr>
                <a:xfrm>
                  <a:off x="5036725" y="3476475"/>
                  <a:ext cx="6100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8" name="Google Shape;2868;p43"/>
                <p:cNvSpPr/>
                <p:nvPr/>
              </p:nvSpPr>
              <p:spPr>
                <a:xfrm>
                  <a:off x="5093800" y="35493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9" name="Google Shape;2869;p43"/>
                <p:cNvSpPr/>
                <p:nvPr/>
              </p:nvSpPr>
              <p:spPr>
                <a:xfrm>
                  <a:off x="4694800" y="35724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0" name="Google Shape;2870;p43"/>
                <p:cNvSpPr/>
                <p:nvPr/>
              </p:nvSpPr>
              <p:spPr>
                <a:xfrm>
                  <a:off x="5306975" y="3743700"/>
                  <a:ext cx="6100" cy="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29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28"/>
                      </a:lnTo>
                      <a:lnTo>
                        <a:pt x="1" y="33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1" name="Google Shape;2871;p43"/>
                <p:cNvSpPr/>
                <p:nvPr/>
              </p:nvSpPr>
              <p:spPr>
                <a:xfrm>
                  <a:off x="5080450" y="37418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2" name="Google Shape;2872;p43"/>
                <p:cNvSpPr/>
                <p:nvPr/>
              </p:nvSpPr>
              <p:spPr>
                <a:xfrm>
                  <a:off x="5169725" y="37649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3" name="Google Shape;2873;p43"/>
                <p:cNvSpPr/>
                <p:nvPr/>
              </p:nvSpPr>
              <p:spPr>
                <a:xfrm>
                  <a:off x="5141175" y="38384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43"/>
                <p:cNvSpPr/>
                <p:nvPr/>
              </p:nvSpPr>
              <p:spPr>
                <a:xfrm>
                  <a:off x="5342800" y="37667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43"/>
                <p:cNvSpPr/>
                <p:nvPr/>
              </p:nvSpPr>
              <p:spPr>
                <a:xfrm>
                  <a:off x="5105350" y="39860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876;p43"/>
                <p:cNvSpPr/>
                <p:nvPr/>
              </p:nvSpPr>
              <p:spPr>
                <a:xfrm>
                  <a:off x="5270525" y="3903400"/>
                  <a:ext cx="6100" cy="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86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86"/>
                      </a:lnTo>
                      <a:lnTo>
                        <a:pt x="1" y="13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43"/>
                <p:cNvSpPr/>
                <p:nvPr/>
              </p:nvSpPr>
              <p:spPr>
                <a:xfrm>
                  <a:off x="5325800" y="3982975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1409"/>
                      </a:lnTo>
                      <a:lnTo>
                        <a:pt x="1" y="140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43"/>
                <p:cNvSpPr/>
                <p:nvPr/>
              </p:nvSpPr>
              <p:spPr>
                <a:xfrm>
                  <a:off x="5237125" y="3787425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43"/>
                <p:cNvSpPr/>
                <p:nvPr/>
              </p:nvSpPr>
              <p:spPr>
                <a:xfrm>
                  <a:off x="5019100" y="39295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43"/>
                <p:cNvSpPr/>
                <p:nvPr/>
              </p:nvSpPr>
              <p:spPr>
                <a:xfrm>
                  <a:off x="5030650" y="37892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2186"/>
                      </a:lnTo>
                      <a:lnTo>
                        <a:pt x="1" y="21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43"/>
                <p:cNvSpPr/>
                <p:nvPr/>
              </p:nvSpPr>
              <p:spPr>
                <a:xfrm>
                  <a:off x="5199475" y="3993300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43"/>
                <p:cNvSpPr/>
                <p:nvPr/>
              </p:nvSpPr>
              <p:spPr>
                <a:xfrm>
                  <a:off x="4720325" y="38062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43"/>
                <p:cNvSpPr/>
                <p:nvPr/>
              </p:nvSpPr>
              <p:spPr>
                <a:xfrm>
                  <a:off x="4832675" y="3771025"/>
                  <a:ext cx="6100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89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89"/>
                      </a:lnTo>
                      <a:lnTo>
                        <a:pt x="0" y="46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43"/>
                <p:cNvSpPr/>
                <p:nvPr/>
              </p:nvSpPr>
              <p:spPr>
                <a:xfrm>
                  <a:off x="4754325" y="3952600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1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43"/>
                <p:cNvSpPr/>
                <p:nvPr/>
              </p:nvSpPr>
              <p:spPr>
                <a:xfrm>
                  <a:off x="4649250" y="39088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43"/>
                <p:cNvSpPr/>
                <p:nvPr/>
              </p:nvSpPr>
              <p:spPr>
                <a:xfrm>
                  <a:off x="5409000" y="33853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167"/>
                      </a:lnTo>
                      <a:lnTo>
                        <a:pt x="1" y="11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887;p43"/>
                <p:cNvSpPr/>
                <p:nvPr/>
              </p:nvSpPr>
              <p:spPr>
                <a:xfrm>
                  <a:off x="5536525" y="33999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43"/>
                <p:cNvSpPr/>
                <p:nvPr/>
              </p:nvSpPr>
              <p:spPr>
                <a:xfrm>
                  <a:off x="5469725" y="348195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" name="Google Shape;2889;p43"/>
                <p:cNvSpPr/>
                <p:nvPr/>
              </p:nvSpPr>
              <p:spPr>
                <a:xfrm>
                  <a:off x="5692000" y="3423650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" name="Google Shape;2890;p43"/>
                <p:cNvSpPr/>
                <p:nvPr/>
              </p:nvSpPr>
              <p:spPr>
                <a:xfrm>
                  <a:off x="5645850" y="35833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1" name="Google Shape;2891;p43"/>
                <p:cNvSpPr/>
                <p:nvPr/>
              </p:nvSpPr>
              <p:spPr>
                <a:xfrm>
                  <a:off x="5617300" y="34078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2" name="Google Shape;2892;p43"/>
                <p:cNvSpPr/>
                <p:nvPr/>
              </p:nvSpPr>
              <p:spPr>
                <a:xfrm>
                  <a:off x="5370750" y="372667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0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3" name="Google Shape;2893;p43"/>
                <p:cNvSpPr/>
                <p:nvPr/>
              </p:nvSpPr>
              <p:spPr>
                <a:xfrm>
                  <a:off x="5998100" y="34078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4" name="Google Shape;2894;p43"/>
                <p:cNvSpPr/>
                <p:nvPr/>
              </p:nvSpPr>
              <p:spPr>
                <a:xfrm>
                  <a:off x="5890600" y="3476475"/>
                  <a:ext cx="6100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5" name="Google Shape;2895;p43"/>
                <p:cNvSpPr/>
                <p:nvPr/>
              </p:nvSpPr>
              <p:spPr>
                <a:xfrm>
                  <a:off x="5426625" y="37437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6" name="Google Shape;2896;p43"/>
                <p:cNvSpPr/>
                <p:nvPr/>
              </p:nvSpPr>
              <p:spPr>
                <a:xfrm>
                  <a:off x="5352525" y="3959275"/>
                  <a:ext cx="610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8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580"/>
                      </a:lnTo>
                      <a:lnTo>
                        <a:pt x="0" y="15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7" name="Google Shape;2897;p43"/>
                <p:cNvSpPr/>
                <p:nvPr/>
              </p:nvSpPr>
              <p:spPr>
                <a:xfrm>
                  <a:off x="5379250" y="35098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8" name="Google Shape;2898;p43"/>
                <p:cNvSpPr/>
                <p:nvPr/>
              </p:nvSpPr>
              <p:spPr>
                <a:xfrm>
                  <a:off x="5947075" y="35493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9" name="Google Shape;2899;p43"/>
                <p:cNvSpPr/>
                <p:nvPr/>
              </p:nvSpPr>
              <p:spPr>
                <a:xfrm>
                  <a:off x="5548075" y="35724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0" name="Google Shape;2900;p43"/>
                <p:cNvSpPr/>
                <p:nvPr/>
              </p:nvSpPr>
              <p:spPr>
                <a:xfrm>
                  <a:off x="5934325" y="37418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1" name="Google Shape;2901;p43"/>
                <p:cNvSpPr/>
                <p:nvPr/>
              </p:nvSpPr>
              <p:spPr>
                <a:xfrm>
                  <a:off x="5995050" y="38384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43"/>
                <p:cNvSpPr/>
                <p:nvPr/>
              </p:nvSpPr>
              <p:spPr>
                <a:xfrm>
                  <a:off x="5958625" y="39860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43"/>
                <p:cNvSpPr/>
                <p:nvPr/>
              </p:nvSpPr>
              <p:spPr>
                <a:xfrm>
                  <a:off x="5872975" y="39295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43"/>
                <p:cNvSpPr/>
                <p:nvPr/>
              </p:nvSpPr>
              <p:spPr>
                <a:xfrm>
                  <a:off x="5883925" y="37892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186"/>
                      </a:lnTo>
                      <a:lnTo>
                        <a:pt x="0" y="21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43"/>
                <p:cNvSpPr/>
                <p:nvPr/>
              </p:nvSpPr>
              <p:spPr>
                <a:xfrm>
                  <a:off x="5574200" y="38062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43"/>
                <p:cNvSpPr/>
                <p:nvPr/>
              </p:nvSpPr>
              <p:spPr>
                <a:xfrm>
                  <a:off x="5685925" y="3771025"/>
                  <a:ext cx="6100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89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89"/>
                      </a:lnTo>
                      <a:lnTo>
                        <a:pt x="1" y="46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43"/>
                <p:cNvSpPr/>
                <p:nvPr/>
              </p:nvSpPr>
              <p:spPr>
                <a:xfrm>
                  <a:off x="5608200" y="3952600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43"/>
                <p:cNvSpPr/>
                <p:nvPr/>
              </p:nvSpPr>
              <p:spPr>
                <a:xfrm>
                  <a:off x="5502525" y="39088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43"/>
                <p:cNvSpPr/>
                <p:nvPr/>
              </p:nvSpPr>
              <p:spPr>
                <a:xfrm>
                  <a:off x="5401725" y="3876075"/>
                  <a:ext cx="6100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43"/>
                <p:cNvSpPr/>
                <p:nvPr/>
              </p:nvSpPr>
              <p:spPr>
                <a:xfrm>
                  <a:off x="4682675" y="4106850"/>
                  <a:ext cx="6075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43"/>
                <p:cNvSpPr/>
                <p:nvPr/>
              </p:nvSpPr>
              <p:spPr>
                <a:xfrm>
                  <a:off x="4615850" y="4188225"/>
                  <a:ext cx="61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8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43"/>
                <p:cNvSpPr/>
                <p:nvPr/>
              </p:nvSpPr>
              <p:spPr>
                <a:xfrm>
                  <a:off x="4838750" y="4129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9"/>
                      </a:lnTo>
                      <a:lnTo>
                        <a:pt x="0" y="17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43"/>
                <p:cNvSpPr/>
                <p:nvPr/>
              </p:nvSpPr>
              <p:spPr>
                <a:xfrm>
                  <a:off x="4791975" y="4289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914;p43"/>
                <p:cNvSpPr/>
                <p:nvPr/>
              </p:nvSpPr>
              <p:spPr>
                <a:xfrm>
                  <a:off x="4763425" y="41141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915;p43"/>
                <p:cNvSpPr/>
                <p:nvPr/>
              </p:nvSpPr>
              <p:spPr>
                <a:xfrm>
                  <a:off x="5144225" y="4114150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43"/>
                <p:cNvSpPr/>
                <p:nvPr/>
              </p:nvSpPr>
              <p:spPr>
                <a:xfrm>
                  <a:off x="5293625" y="4101400"/>
                  <a:ext cx="6075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43"/>
                <p:cNvSpPr/>
                <p:nvPr/>
              </p:nvSpPr>
              <p:spPr>
                <a:xfrm>
                  <a:off x="5223175" y="4270825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43"/>
                <p:cNvSpPr/>
                <p:nvPr/>
              </p:nvSpPr>
              <p:spPr>
                <a:xfrm>
                  <a:off x="5036725" y="4182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43"/>
                <p:cNvSpPr/>
                <p:nvPr/>
              </p:nvSpPr>
              <p:spPr>
                <a:xfrm>
                  <a:off x="5093800" y="4256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43"/>
                <p:cNvSpPr/>
                <p:nvPr/>
              </p:nvSpPr>
              <p:spPr>
                <a:xfrm>
                  <a:off x="4694800" y="42793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43"/>
                <p:cNvSpPr/>
                <p:nvPr/>
              </p:nvSpPr>
              <p:spPr>
                <a:xfrm>
                  <a:off x="5306975" y="445060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43"/>
                <p:cNvSpPr/>
                <p:nvPr/>
              </p:nvSpPr>
              <p:spPr>
                <a:xfrm>
                  <a:off x="5080450" y="4448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43"/>
                <p:cNvSpPr/>
                <p:nvPr/>
              </p:nvSpPr>
              <p:spPr>
                <a:xfrm>
                  <a:off x="5169725" y="44712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3"/>
                      </a:lnTo>
                      <a:lnTo>
                        <a:pt x="0" y="12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43"/>
                <p:cNvSpPr/>
                <p:nvPr/>
              </p:nvSpPr>
              <p:spPr>
                <a:xfrm>
                  <a:off x="5141175" y="4545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3"/>
                      </a:lnTo>
                      <a:lnTo>
                        <a:pt x="1" y="1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43"/>
                <p:cNvSpPr/>
                <p:nvPr/>
              </p:nvSpPr>
              <p:spPr>
                <a:xfrm>
                  <a:off x="5342800" y="44736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43"/>
                <p:cNvSpPr/>
                <p:nvPr/>
              </p:nvSpPr>
              <p:spPr>
                <a:xfrm>
                  <a:off x="5105350" y="46929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43"/>
                <p:cNvSpPr/>
                <p:nvPr/>
              </p:nvSpPr>
              <p:spPr>
                <a:xfrm>
                  <a:off x="5270525" y="460970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43"/>
                <p:cNvSpPr/>
                <p:nvPr/>
              </p:nvSpPr>
              <p:spPr>
                <a:xfrm>
                  <a:off x="5325800" y="4689275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1409"/>
                      </a:lnTo>
                      <a:lnTo>
                        <a:pt x="1" y="140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43"/>
                <p:cNvSpPr/>
                <p:nvPr/>
              </p:nvSpPr>
              <p:spPr>
                <a:xfrm>
                  <a:off x="5237125" y="449370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305"/>
                      </a:lnTo>
                      <a:lnTo>
                        <a:pt x="1" y="33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43"/>
                <p:cNvSpPr/>
                <p:nvPr/>
              </p:nvSpPr>
              <p:spPr>
                <a:xfrm>
                  <a:off x="5019100" y="46358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43"/>
                <p:cNvSpPr/>
                <p:nvPr/>
              </p:nvSpPr>
              <p:spPr>
                <a:xfrm>
                  <a:off x="5030650" y="4495525"/>
                  <a:ext cx="6100" cy="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8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43"/>
                <p:cNvSpPr/>
                <p:nvPr/>
              </p:nvSpPr>
              <p:spPr>
                <a:xfrm>
                  <a:off x="5199475" y="470020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43"/>
                <p:cNvSpPr/>
                <p:nvPr/>
              </p:nvSpPr>
              <p:spPr>
                <a:xfrm>
                  <a:off x="4720325" y="4512550"/>
                  <a:ext cx="6100" cy="4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43"/>
                <p:cNvSpPr/>
                <p:nvPr/>
              </p:nvSpPr>
              <p:spPr>
                <a:xfrm>
                  <a:off x="4832675" y="4477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5" name="Google Shape;2935;p43"/>
                <p:cNvSpPr/>
                <p:nvPr/>
              </p:nvSpPr>
              <p:spPr>
                <a:xfrm>
                  <a:off x="4754325" y="4659500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1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6" name="Google Shape;2936;p43"/>
                <p:cNvSpPr/>
                <p:nvPr/>
              </p:nvSpPr>
              <p:spPr>
                <a:xfrm>
                  <a:off x="4649250" y="4615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7" name="Google Shape;2937;p43"/>
                <p:cNvSpPr/>
                <p:nvPr/>
              </p:nvSpPr>
              <p:spPr>
                <a:xfrm>
                  <a:off x="5409000" y="4091675"/>
                  <a:ext cx="61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91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191"/>
                      </a:lnTo>
                      <a:lnTo>
                        <a:pt x="1" y="1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43"/>
                <p:cNvSpPr/>
                <p:nvPr/>
              </p:nvSpPr>
              <p:spPr>
                <a:xfrm>
                  <a:off x="5536525" y="4106850"/>
                  <a:ext cx="6100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9" name="Google Shape;2939;p43"/>
                <p:cNvSpPr/>
                <p:nvPr/>
              </p:nvSpPr>
              <p:spPr>
                <a:xfrm>
                  <a:off x="5469725" y="4188225"/>
                  <a:ext cx="61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8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0" name="Google Shape;2940;p43"/>
                <p:cNvSpPr/>
                <p:nvPr/>
              </p:nvSpPr>
              <p:spPr>
                <a:xfrm>
                  <a:off x="5692000" y="4129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799"/>
                      </a:lnTo>
                      <a:lnTo>
                        <a:pt x="1" y="17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1" name="Google Shape;2941;p43"/>
                <p:cNvSpPr/>
                <p:nvPr/>
              </p:nvSpPr>
              <p:spPr>
                <a:xfrm>
                  <a:off x="5645850" y="4289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2" name="Google Shape;2942;p43"/>
                <p:cNvSpPr/>
                <p:nvPr/>
              </p:nvSpPr>
              <p:spPr>
                <a:xfrm>
                  <a:off x="5617300" y="41141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3" name="Google Shape;2943;p43"/>
                <p:cNvSpPr/>
                <p:nvPr/>
              </p:nvSpPr>
              <p:spPr>
                <a:xfrm>
                  <a:off x="5370750" y="4433600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360"/>
                      </a:lnTo>
                      <a:lnTo>
                        <a:pt x="0" y="13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4" name="Google Shape;2944;p43"/>
                <p:cNvSpPr/>
                <p:nvPr/>
              </p:nvSpPr>
              <p:spPr>
                <a:xfrm>
                  <a:off x="5998100" y="4114150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43"/>
                <p:cNvSpPr/>
                <p:nvPr/>
              </p:nvSpPr>
              <p:spPr>
                <a:xfrm>
                  <a:off x="5890600" y="4182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43"/>
                <p:cNvSpPr/>
                <p:nvPr/>
              </p:nvSpPr>
              <p:spPr>
                <a:xfrm>
                  <a:off x="5426625" y="44506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43"/>
                <p:cNvSpPr/>
                <p:nvPr/>
              </p:nvSpPr>
              <p:spPr>
                <a:xfrm>
                  <a:off x="5352525" y="4666175"/>
                  <a:ext cx="610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8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580"/>
                      </a:lnTo>
                      <a:lnTo>
                        <a:pt x="0" y="15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8" name="Google Shape;2948;p43"/>
                <p:cNvSpPr/>
                <p:nvPr/>
              </p:nvSpPr>
              <p:spPr>
                <a:xfrm>
                  <a:off x="5379250" y="42161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9" name="Google Shape;2949;p43"/>
                <p:cNvSpPr/>
                <p:nvPr/>
              </p:nvSpPr>
              <p:spPr>
                <a:xfrm>
                  <a:off x="5947075" y="4256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43"/>
                <p:cNvSpPr/>
                <p:nvPr/>
              </p:nvSpPr>
              <p:spPr>
                <a:xfrm>
                  <a:off x="5548075" y="42793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43"/>
                <p:cNvSpPr/>
                <p:nvPr/>
              </p:nvSpPr>
              <p:spPr>
                <a:xfrm>
                  <a:off x="5934325" y="4448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43"/>
                <p:cNvSpPr/>
                <p:nvPr/>
              </p:nvSpPr>
              <p:spPr>
                <a:xfrm>
                  <a:off x="5995050" y="4545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3"/>
                      </a:lnTo>
                      <a:lnTo>
                        <a:pt x="1" y="1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43"/>
                <p:cNvSpPr/>
                <p:nvPr/>
              </p:nvSpPr>
              <p:spPr>
                <a:xfrm>
                  <a:off x="5958625" y="46929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43"/>
                <p:cNvSpPr/>
                <p:nvPr/>
              </p:nvSpPr>
              <p:spPr>
                <a:xfrm>
                  <a:off x="5872975" y="46358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5" name="Google Shape;2955;p43"/>
                <p:cNvSpPr/>
                <p:nvPr/>
              </p:nvSpPr>
              <p:spPr>
                <a:xfrm>
                  <a:off x="5883925" y="4495525"/>
                  <a:ext cx="6100" cy="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8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0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43"/>
                <p:cNvSpPr/>
                <p:nvPr/>
              </p:nvSpPr>
              <p:spPr>
                <a:xfrm>
                  <a:off x="5574200" y="4512550"/>
                  <a:ext cx="6100" cy="4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43"/>
                <p:cNvSpPr/>
                <p:nvPr/>
              </p:nvSpPr>
              <p:spPr>
                <a:xfrm>
                  <a:off x="5685925" y="4477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43"/>
                <p:cNvSpPr/>
                <p:nvPr/>
              </p:nvSpPr>
              <p:spPr>
                <a:xfrm>
                  <a:off x="5608200" y="4659500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43"/>
                <p:cNvSpPr/>
                <p:nvPr/>
              </p:nvSpPr>
              <p:spPr>
                <a:xfrm>
                  <a:off x="5502525" y="4615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43"/>
                <p:cNvSpPr/>
                <p:nvPr/>
              </p:nvSpPr>
              <p:spPr>
                <a:xfrm>
                  <a:off x="5401725" y="4582975"/>
                  <a:ext cx="6100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43"/>
                <p:cNvSpPr/>
                <p:nvPr/>
              </p:nvSpPr>
              <p:spPr>
                <a:xfrm>
                  <a:off x="4682675" y="4754250"/>
                  <a:ext cx="6075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43"/>
                <p:cNvSpPr/>
                <p:nvPr/>
              </p:nvSpPr>
              <p:spPr>
                <a:xfrm>
                  <a:off x="4615850" y="48362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43"/>
                <p:cNvSpPr/>
                <p:nvPr/>
              </p:nvSpPr>
              <p:spPr>
                <a:xfrm>
                  <a:off x="4838750" y="4777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43"/>
                <p:cNvSpPr/>
                <p:nvPr/>
              </p:nvSpPr>
              <p:spPr>
                <a:xfrm>
                  <a:off x="4791975" y="4937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43"/>
                <p:cNvSpPr/>
                <p:nvPr/>
              </p:nvSpPr>
              <p:spPr>
                <a:xfrm>
                  <a:off x="4763425" y="476215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43"/>
                <p:cNvSpPr/>
                <p:nvPr/>
              </p:nvSpPr>
              <p:spPr>
                <a:xfrm>
                  <a:off x="5144225" y="47627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43"/>
                <p:cNvSpPr/>
                <p:nvPr/>
              </p:nvSpPr>
              <p:spPr>
                <a:xfrm>
                  <a:off x="5293625" y="4749400"/>
                  <a:ext cx="6075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43"/>
                <p:cNvSpPr/>
                <p:nvPr/>
              </p:nvSpPr>
              <p:spPr>
                <a:xfrm>
                  <a:off x="5223175" y="4918825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43"/>
                <p:cNvSpPr/>
                <p:nvPr/>
              </p:nvSpPr>
              <p:spPr>
                <a:xfrm>
                  <a:off x="5036725" y="4830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43"/>
                <p:cNvSpPr/>
                <p:nvPr/>
              </p:nvSpPr>
              <p:spPr>
                <a:xfrm>
                  <a:off x="5093800" y="4904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43"/>
                <p:cNvSpPr/>
                <p:nvPr/>
              </p:nvSpPr>
              <p:spPr>
                <a:xfrm>
                  <a:off x="4694800" y="4927325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43"/>
                <p:cNvSpPr/>
                <p:nvPr/>
              </p:nvSpPr>
              <p:spPr>
                <a:xfrm>
                  <a:off x="5306975" y="509860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43"/>
                <p:cNvSpPr/>
                <p:nvPr/>
              </p:nvSpPr>
              <p:spPr>
                <a:xfrm>
                  <a:off x="5080450" y="5096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43"/>
                <p:cNvSpPr/>
                <p:nvPr/>
              </p:nvSpPr>
              <p:spPr>
                <a:xfrm>
                  <a:off x="5169725" y="5119225"/>
                  <a:ext cx="6100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43"/>
                <p:cNvSpPr/>
                <p:nvPr/>
              </p:nvSpPr>
              <p:spPr>
                <a:xfrm>
                  <a:off x="5141175" y="5193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2"/>
                      </a:lnTo>
                      <a:lnTo>
                        <a:pt x="1" y="13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43"/>
                <p:cNvSpPr/>
                <p:nvPr/>
              </p:nvSpPr>
              <p:spPr>
                <a:xfrm>
                  <a:off x="5342800" y="51216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43"/>
                <p:cNvSpPr/>
                <p:nvPr/>
              </p:nvSpPr>
              <p:spPr>
                <a:xfrm>
                  <a:off x="5270525" y="525770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43"/>
                <p:cNvSpPr/>
                <p:nvPr/>
              </p:nvSpPr>
              <p:spPr>
                <a:xfrm>
                  <a:off x="5237125" y="514170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305"/>
                      </a:lnTo>
                      <a:lnTo>
                        <a:pt x="1" y="33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43"/>
                <p:cNvSpPr/>
                <p:nvPr/>
              </p:nvSpPr>
              <p:spPr>
                <a:xfrm>
                  <a:off x="5030650" y="5143525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43"/>
                <p:cNvSpPr/>
                <p:nvPr/>
              </p:nvSpPr>
              <p:spPr>
                <a:xfrm>
                  <a:off x="4720325" y="5160525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896"/>
                      </a:lnTo>
                      <a:lnTo>
                        <a:pt x="0" y="1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43"/>
                <p:cNvSpPr/>
                <p:nvPr/>
              </p:nvSpPr>
              <p:spPr>
                <a:xfrm>
                  <a:off x="4832675" y="5125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43"/>
                <p:cNvSpPr/>
                <p:nvPr/>
              </p:nvSpPr>
              <p:spPr>
                <a:xfrm>
                  <a:off x="4935900" y="4932800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43"/>
                <p:cNvSpPr/>
                <p:nvPr/>
              </p:nvSpPr>
              <p:spPr>
                <a:xfrm>
                  <a:off x="4649250" y="5263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984;p43"/>
                <p:cNvSpPr/>
                <p:nvPr/>
              </p:nvSpPr>
              <p:spPr>
                <a:xfrm>
                  <a:off x="5409000" y="4739675"/>
                  <a:ext cx="61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91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191"/>
                      </a:lnTo>
                      <a:lnTo>
                        <a:pt x="1" y="1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985;p43"/>
                <p:cNvSpPr/>
                <p:nvPr/>
              </p:nvSpPr>
              <p:spPr>
                <a:xfrm>
                  <a:off x="5536525" y="47542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986;p43"/>
                <p:cNvSpPr/>
                <p:nvPr/>
              </p:nvSpPr>
              <p:spPr>
                <a:xfrm>
                  <a:off x="5469725" y="48362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987;p43"/>
                <p:cNvSpPr/>
                <p:nvPr/>
              </p:nvSpPr>
              <p:spPr>
                <a:xfrm>
                  <a:off x="5692000" y="4777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43"/>
                <p:cNvSpPr/>
                <p:nvPr/>
              </p:nvSpPr>
              <p:spPr>
                <a:xfrm>
                  <a:off x="5645850" y="4937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43"/>
                <p:cNvSpPr/>
                <p:nvPr/>
              </p:nvSpPr>
              <p:spPr>
                <a:xfrm>
                  <a:off x="5617300" y="476215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43"/>
                <p:cNvSpPr/>
                <p:nvPr/>
              </p:nvSpPr>
              <p:spPr>
                <a:xfrm>
                  <a:off x="5370750" y="508157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0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43"/>
                <p:cNvSpPr/>
                <p:nvPr/>
              </p:nvSpPr>
              <p:spPr>
                <a:xfrm>
                  <a:off x="5998100" y="47627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43"/>
                <p:cNvSpPr/>
                <p:nvPr/>
              </p:nvSpPr>
              <p:spPr>
                <a:xfrm>
                  <a:off x="5890600" y="4830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43"/>
                <p:cNvSpPr/>
                <p:nvPr/>
              </p:nvSpPr>
              <p:spPr>
                <a:xfrm>
                  <a:off x="5426625" y="50986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43"/>
                <p:cNvSpPr/>
                <p:nvPr/>
              </p:nvSpPr>
              <p:spPr>
                <a:xfrm>
                  <a:off x="5379250" y="48641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43"/>
                <p:cNvSpPr/>
                <p:nvPr/>
              </p:nvSpPr>
              <p:spPr>
                <a:xfrm>
                  <a:off x="5947075" y="4904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43"/>
                <p:cNvSpPr/>
                <p:nvPr/>
              </p:nvSpPr>
              <p:spPr>
                <a:xfrm>
                  <a:off x="5548075" y="4927325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43"/>
                <p:cNvSpPr/>
                <p:nvPr/>
              </p:nvSpPr>
              <p:spPr>
                <a:xfrm>
                  <a:off x="5934325" y="5096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43"/>
                <p:cNvSpPr/>
                <p:nvPr/>
              </p:nvSpPr>
              <p:spPr>
                <a:xfrm>
                  <a:off x="5995050" y="5193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2"/>
                      </a:lnTo>
                      <a:lnTo>
                        <a:pt x="1" y="13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43"/>
                <p:cNvSpPr/>
                <p:nvPr/>
              </p:nvSpPr>
              <p:spPr>
                <a:xfrm>
                  <a:off x="5883925" y="5143525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0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43"/>
                <p:cNvSpPr/>
                <p:nvPr/>
              </p:nvSpPr>
              <p:spPr>
                <a:xfrm>
                  <a:off x="5574200" y="5160525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896"/>
                      </a:lnTo>
                      <a:lnTo>
                        <a:pt x="0" y="1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43"/>
                <p:cNvSpPr/>
                <p:nvPr/>
              </p:nvSpPr>
              <p:spPr>
                <a:xfrm>
                  <a:off x="5685925" y="5125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2" name="Google Shape;3002;p43"/>
                <p:cNvSpPr/>
                <p:nvPr/>
              </p:nvSpPr>
              <p:spPr>
                <a:xfrm>
                  <a:off x="5502525" y="5263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43"/>
                <p:cNvSpPr/>
                <p:nvPr/>
              </p:nvSpPr>
              <p:spPr>
                <a:xfrm>
                  <a:off x="5401725" y="5230975"/>
                  <a:ext cx="6100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04" name="Google Shape;3004;p43"/>
            <p:cNvSpPr/>
            <p:nvPr/>
          </p:nvSpPr>
          <p:spPr>
            <a:xfrm>
              <a:off x="6348899" y="1214450"/>
              <a:ext cx="572234" cy="824725"/>
            </a:xfrm>
            <a:custGeom>
              <a:avLst/>
              <a:gdLst/>
              <a:ahLst/>
              <a:cxnLst/>
              <a:rect l="l" t="t" r="r" b="b"/>
              <a:pathLst>
                <a:path w="19434" h="28009" extrusionOk="0">
                  <a:moveTo>
                    <a:pt x="19434" y="28009"/>
                  </a:moveTo>
                  <a:lnTo>
                    <a:pt x="0" y="28009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7547"/>
                  </a:lnTo>
                  <a:lnTo>
                    <a:pt x="19434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3"/>
            <p:cNvSpPr/>
            <p:nvPr/>
          </p:nvSpPr>
          <p:spPr>
            <a:xfrm>
              <a:off x="6348899" y="2084208"/>
              <a:ext cx="572234" cy="73892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3"/>
            <p:cNvSpPr/>
            <p:nvPr/>
          </p:nvSpPr>
          <p:spPr>
            <a:xfrm>
              <a:off x="5723739" y="1214450"/>
              <a:ext cx="572264" cy="824725"/>
            </a:xfrm>
            <a:custGeom>
              <a:avLst/>
              <a:gdLst/>
              <a:ahLst/>
              <a:cxnLst/>
              <a:rect l="l" t="t" r="r" b="b"/>
              <a:pathLst>
                <a:path w="19435" h="28009" extrusionOk="0">
                  <a:moveTo>
                    <a:pt x="19435" y="28009"/>
                  </a:moveTo>
                  <a:lnTo>
                    <a:pt x="1" y="28009"/>
                  </a:lnTo>
                  <a:lnTo>
                    <a:pt x="1" y="0"/>
                  </a:lnTo>
                  <a:lnTo>
                    <a:pt x="511" y="0"/>
                  </a:lnTo>
                  <a:lnTo>
                    <a:pt x="511" y="27547"/>
                  </a:lnTo>
                  <a:lnTo>
                    <a:pt x="19435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3"/>
            <p:cNvSpPr/>
            <p:nvPr/>
          </p:nvSpPr>
          <p:spPr>
            <a:xfrm>
              <a:off x="5723739" y="2850263"/>
              <a:ext cx="572264" cy="684537"/>
            </a:xfrm>
            <a:custGeom>
              <a:avLst/>
              <a:gdLst/>
              <a:ahLst/>
              <a:cxnLst/>
              <a:rect l="l" t="t" r="r" b="b"/>
              <a:pathLst>
                <a:path w="19435" h="23248" extrusionOk="0">
                  <a:moveTo>
                    <a:pt x="511" y="0"/>
                  </a:moveTo>
                  <a:lnTo>
                    <a:pt x="1" y="0"/>
                  </a:lnTo>
                  <a:lnTo>
                    <a:pt x="1" y="23248"/>
                  </a:lnTo>
                  <a:lnTo>
                    <a:pt x="19435" y="23248"/>
                  </a:lnTo>
                  <a:lnTo>
                    <a:pt x="19435" y="22762"/>
                  </a:lnTo>
                  <a:lnTo>
                    <a:pt x="511" y="2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3"/>
            <p:cNvSpPr/>
            <p:nvPr/>
          </p:nvSpPr>
          <p:spPr>
            <a:xfrm>
              <a:off x="5723739" y="2084208"/>
              <a:ext cx="572264" cy="738922"/>
            </a:xfrm>
            <a:custGeom>
              <a:avLst/>
              <a:gdLst/>
              <a:ahLst/>
              <a:cxnLst/>
              <a:rect l="l" t="t" r="r" b="b"/>
              <a:pathLst>
                <a:path w="19435" h="25095" extrusionOk="0">
                  <a:moveTo>
                    <a:pt x="19435" y="25094"/>
                  </a:moveTo>
                  <a:lnTo>
                    <a:pt x="1" y="25094"/>
                  </a:lnTo>
                  <a:lnTo>
                    <a:pt x="1" y="0"/>
                  </a:lnTo>
                  <a:lnTo>
                    <a:pt x="511" y="0"/>
                  </a:lnTo>
                  <a:lnTo>
                    <a:pt x="511" y="24633"/>
                  </a:lnTo>
                  <a:lnTo>
                    <a:pt x="19435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3"/>
            <p:cNvSpPr/>
            <p:nvPr/>
          </p:nvSpPr>
          <p:spPr>
            <a:xfrm>
              <a:off x="6996908" y="1214450"/>
              <a:ext cx="572264" cy="824725"/>
            </a:xfrm>
            <a:custGeom>
              <a:avLst/>
              <a:gdLst/>
              <a:ahLst/>
              <a:cxnLst/>
              <a:rect l="l" t="t" r="r" b="b"/>
              <a:pathLst>
                <a:path w="19435" h="28009" extrusionOk="0">
                  <a:moveTo>
                    <a:pt x="1" y="28009"/>
                  </a:moveTo>
                  <a:lnTo>
                    <a:pt x="19435" y="28009"/>
                  </a:lnTo>
                  <a:lnTo>
                    <a:pt x="19435" y="0"/>
                  </a:lnTo>
                  <a:lnTo>
                    <a:pt x="18925" y="0"/>
                  </a:lnTo>
                  <a:lnTo>
                    <a:pt x="18925" y="27547"/>
                  </a:lnTo>
                  <a:lnTo>
                    <a:pt x="1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3"/>
            <p:cNvSpPr/>
            <p:nvPr/>
          </p:nvSpPr>
          <p:spPr>
            <a:xfrm>
              <a:off x="6996908" y="2850263"/>
              <a:ext cx="572264" cy="684537"/>
            </a:xfrm>
            <a:custGeom>
              <a:avLst/>
              <a:gdLst/>
              <a:ahLst/>
              <a:cxnLst/>
              <a:rect l="l" t="t" r="r" b="b"/>
              <a:pathLst>
                <a:path w="19435" h="23248" extrusionOk="0">
                  <a:moveTo>
                    <a:pt x="18925" y="0"/>
                  </a:moveTo>
                  <a:lnTo>
                    <a:pt x="19435" y="0"/>
                  </a:lnTo>
                  <a:lnTo>
                    <a:pt x="19435" y="23248"/>
                  </a:lnTo>
                  <a:lnTo>
                    <a:pt x="1" y="23248"/>
                  </a:lnTo>
                  <a:lnTo>
                    <a:pt x="1" y="22762"/>
                  </a:lnTo>
                  <a:lnTo>
                    <a:pt x="18925" y="2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3"/>
            <p:cNvSpPr/>
            <p:nvPr/>
          </p:nvSpPr>
          <p:spPr>
            <a:xfrm>
              <a:off x="6996908" y="2084208"/>
              <a:ext cx="572264" cy="738922"/>
            </a:xfrm>
            <a:custGeom>
              <a:avLst/>
              <a:gdLst/>
              <a:ahLst/>
              <a:cxnLst/>
              <a:rect l="l" t="t" r="r" b="b"/>
              <a:pathLst>
                <a:path w="19435" h="25095" extrusionOk="0">
                  <a:moveTo>
                    <a:pt x="1" y="25094"/>
                  </a:moveTo>
                  <a:lnTo>
                    <a:pt x="19435" y="25094"/>
                  </a:lnTo>
                  <a:lnTo>
                    <a:pt x="19435" y="0"/>
                  </a:lnTo>
                  <a:lnTo>
                    <a:pt x="18925" y="0"/>
                  </a:lnTo>
                  <a:lnTo>
                    <a:pt x="18925" y="24633"/>
                  </a:lnTo>
                  <a:lnTo>
                    <a:pt x="1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3"/>
            <p:cNvSpPr/>
            <p:nvPr/>
          </p:nvSpPr>
          <p:spPr>
            <a:xfrm>
              <a:off x="5688700" y="1214450"/>
              <a:ext cx="1926999" cy="2348298"/>
            </a:xfrm>
            <a:custGeom>
              <a:avLst/>
              <a:gdLst/>
              <a:ahLst/>
              <a:cxnLst/>
              <a:rect l="l" t="t" r="r" b="b"/>
              <a:pathLst>
                <a:path w="65444" h="79752" extrusionOk="0">
                  <a:moveTo>
                    <a:pt x="65444" y="29539"/>
                  </a:moveTo>
                  <a:lnTo>
                    <a:pt x="65444" y="27790"/>
                  </a:lnTo>
                  <a:lnTo>
                    <a:pt x="43629" y="27790"/>
                  </a:lnTo>
                  <a:lnTo>
                    <a:pt x="43629" y="0"/>
                  </a:lnTo>
                  <a:lnTo>
                    <a:pt x="41856" y="0"/>
                  </a:lnTo>
                  <a:lnTo>
                    <a:pt x="41856" y="27790"/>
                  </a:lnTo>
                  <a:lnTo>
                    <a:pt x="22665" y="27790"/>
                  </a:lnTo>
                  <a:lnTo>
                    <a:pt x="22665" y="0"/>
                  </a:lnTo>
                  <a:lnTo>
                    <a:pt x="20916" y="0"/>
                  </a:lnTo>
                  <a:lnTo>
                    <a:pt x="20916" y="27790"/>
                  </a:lnTo>
                  <a:lnTo>
                    <a:pt x="0" y="27790"/>
                  </a:lnTo>
                  <a:lnTo>
                    <a:pt x="0" y="29539"/>
                  </a:lnTo>
                  <a:lnTo>
                    <a:pt x="20916" y="29539"/>
                  </a:lnTo>
                  <a:lnTo>
                    <a:pt x="20916" y="54390"/>
                  </a:lnTo>
                  <a:lnTo>
                    <a:pt x="0" y="54390"/>
                  </a:lnTo>
                  <a:lnTo>
                    <a:pt x="0" y="56139"/>
                  </a:lnTo>
                  <a:lnTo>
                    <a:pt x="20916" y="56139"/>
                  </a:lnTo>
                  <a:lnTo>
                    <a:pt x="20916" y="79751"/>
                  </a:lnTo>
                  <a:lnTo>
                    <a:pt x="22665" y="79751"/>
                  </a:lnTo>
                  <a:lnTo>
                    <a:pt x="22665" y="56139"/>
                  </a:lnTo>
                  <a:lnTo>
                    <a:pt x="41856" y="56139"/>
                  </a:lnTo>
                  <a:lnTo>
                    <a:pt x="41856" y="79751"/>
                  </a:lnTo>
                  <a:lnTo>
                    <a:pt x="43629" y="79751"/>
                  </a:lnTo>
                  <a:lnTo>
                    <a:pt x="43629" y="56139"/>
                  </a:lnTo>
                  <a:lnTo>
                    <a:pt x="65444" y="56139"/>
                  </a:lnTo>
                  <a:lnTo>
                    <a:pt x="65444" y="54390"/>
                  </a:lnTo>
                  <a:lnTo>
                    <a:pt x="43629" y="54390"/>
                  </a:lnTo>
                  <a:lnTo>
                    <a:pt x="43629" y="29539"/>
                  </a:lnTo>
                  <a:close/>
                  <a:moveTo>
                    <a:pt x="41856" y="54390"/>
                  </a:moveTo>
                  <a:lnTo>
                    <a:pt x="22665" y="54390"/>
                  </a:lnTo>
                  <a:lnTo>
                    <a:pt x="22665" y="29539"/>
                  </a:lnTo>
                  <a:lnTo>
                    <a:pt x="41856" y="295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5" name="Google Shape;3015;p43"/>
          <p:cNvGrpSpPr/>
          <p:nvPr/>
        </p:nvGrpSpPr>
        <p:grpSpPr>
          <a:xfrm rot="543170">
            <a:off x="-562665" y="3482440"/>
            <a:ext cx="1973512" cy="1955257"/>
            <a:chOff x="7277494" y="3556749"/>
            <a:chExt cx="1692220" cy="1676566"/>
          </a:xfrm>
        </p:grpSpPr>
        <p:sp>
          <p:nvSpPr>
            <p:cNvPr id="3016" name="Google Shape;3016;p43"/>
            <p:cNvSpPr/>
            <p:nvPr/>
          </p:nvSpPr>
          <p:spPr>
            <a:xfrm>
              <a:off x="7277494" y="3556749"/>
              <a:ext cx="1692220" cy="1676566"/>
            </a:xfrm>
            <a:custGeom>
              <a:avLst/>
              <a:gdLst/>
              <a:ahLst/>
              <a:cxnLst/>
              <a:rect l="l" t="t" r="r" b="b"/>
              <a:pathLst>
                <a:path w="23783" h="23563" extrusionOk="0">
                  <a:moveTo>
                    <a:pt x="17525" y="22580"/>
                  </a:moveTo>
                  <a:cubicBezTo>
                    <a:pt x="19555" y="21166"/>
                    <a:pt x="21480" y="19445"/>
                    <a:pt x="22454" y="17170"/>
                  </a:cubicBezTo>
                  <a:cubicBezTo>
                    <a:pt x="23782" y="14065"/>
                    <a:pt x="23131" y="10490"/>
                    <a:pt x="22459" y="7156"/>
                  </a:cubicBezTo>
                  <a:cubicBezTo>
                    <a:pt x="21031" y="9064"/>
                    <a:pt x="20702" y="11553"/>
                    <a:pt x="20319" y="13913"/>
                  </a:cubicBezTo>
                  <a:cubicBezTo>
                    <a:pt x="19939" y="16275"/>
                    <a:pt x="19382" y="18773"/>
                    <a:pt x="17662" y="20424"/>
                  </a:cubicBezTo>
                  <a:cubicBezTo>
                    <a:pt x="18198" y="18373"/>
                    <a:pt x="17324" y="16231"/>
                    <a:pt x="17060" y="14117"/>
                  </a:cubicBezTo>
                  <a:cubicBezTo>
                    <a:pt x="16489" y="9544"/>
                    <a:pt x="18783" y="5187"/>
                    <a:pt x="19623" y="673"/>
                  </a:cubicBezTo>
                  <a:cubicBezTo>
                    <a:pt x="19665" y="444"/>
                    <a:pt x="19661" y="137"/>
                    <a:pt x="19439" y="60"/>
                  </a:cubicBezTo>
                  <a:cubicBezTo>
                    <a:pt x="19268" y="1"/>
                    <a:pt x="19097" y="133"/>
                    <a:pt x="18968" y="259"/>
                  </a:cubicBezTo>
                  <a:cubicBezTo>
                    <a:pt x="17668" y="1511"/>
                    <a:pt x="16423" y="2818"/>
                    <a:pt x="15233" y="4178"/>
                  </a:cubicBezTo>
                  <a:cubicBezTo>
                    <a:pt x="14388" y="5142"/>
                    <a:pt x="13552" y="6170"/>
                    <a:pt x="13190" y="7402"/>
                  </a:cubicBezTo>
                  <a:cubicBezTo>
                    <a:pt x="12590" y="9441"/>
                    <a:pt x="13387" y="11633"/>
                    <a:pt x="14348" y="13552"/>
                  </a:cubicBezTo>
                  <a:cubicBezTo>
                    <a:pt x="15308" y="15470"/>
                    <a:pt x="16465" y="17380"/>
                    <a:pt x="16640" y="19508"/>
                  </a:cubicBezTo>
                  <a:cubicBezTo>
                    <a:pt x="14402" y="17184"/>
                    <a:pt x="13623" y="13529"/>
                    <a:pt x="10867" y="11855"/>
                  </a:cubicBezTo>
                  <a:cubicBezTo>
                    <a:pt x="9394" y="10958"/>
                    <a:pt x="7597" y="10804"/>
                    <a:pt x="5881" y="10823"/>
                  </a:cubicBezTo>
                  <a:cubicBezTo>
                    <a:pt x="3904" y="10846"/>
                    <a:pt x="1933" y="11070"/>
                    <a:pt x="1" y="11490"/>
                  </a:cubicBezTo>
                  <a:lnTo>
                    <a:pt x="7568" y="13891"/>
                  </a:lnTo>
                  <a:cubicBezTo>
                    <a:pt x="9305" y="14442"/>
                    <a:pt x="11096" y="15023"/>
                    <a:pt x="12466" y="16230"/>
                  </a:cubicBezTo>
                  <a:cubicBezTo>
                    <a:pt x="13484" y="17125"/>
                    <a:pt x="14196" y="18307"/>
                    <a:pt x="14892" y="19466"/>
                  </a:cubicBezTo>
                  <a:cubicBezTo>
                    <a:pt x="15233" y="20035"/>
                    <a:pt x="15580" y="20618"/>
                    <a:pt x="15706" y="21267"/>
                  </a:cubicBezTo>
                  <a:cubicBezTo>
                    <a:pt x="15830" y="21915"/>
                    <a:pt x="15686" y="22653"/>
                    <a:pt x="15182" y="23071"/>
                  </a:cubicBezTo>
                  <a:lnTo>
                    <a:pt x="16257" y="23563"/>
                  </a:lnTo>
                  <a:cubicBezTo>
                    <a:pt x="16297" y="23374"/>
                    <a:pt x="16338" y="23188"/>
                    <a:pt x="16378" y="22999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7" name="Google Shape;3017;p43"/>
            <p:cNvSpPr/>
            <p:nvPr/>
          </p:nvSpPr>
          <p:spPr>
            <a:xfrm>
              <a:off x="8191654" y="3575179"/>
              <a:ext cx="435524" cy="945830"/>
            </a:xfrm>
            <a:custGeom>
              <a:avLst/>
              <a:gdLst/>
              <a:ahLst/>
              <a:cxnLst/>
              <a:rect l="l" t="t" r="r" b="b"/>
              <a:pathLst>
                <a:path w="6121" h="13293" extrusionOk="0">
                  <a:moveTo>
                    <a:pt x="6120" y="0"/>
                  </a:moveTo>
                  <a:cubicBezTo>
                    <a:pt x="5212" y="939"/>
                    <a:pt x="4324" y="1894"/>
                    <a:pt x="3455" y="2866"/>
                  </a:cubicBezTo>
                  <a:cubicBezTo>
                    <a:pt x="3022" y="3355"/>
                    <a:pt x="2589" y="3842"/>
                    <a:pt x="2170" y="4341"/>
                  </a:cubicBezTo>
                  <a:cubicBezTo>
                    <a:pt x="1753" y="4839"/>
                    <a:pt x="1351" y="5349"/>
                    <a:pt x="1025" y="5902"/>
                  </a:cubicBezTo>
                  <a:cubicBezTo>
                    <a:pt x="697" y="6454"/>
                    <a:pt x="447" y="7051"/>
                    <a:pt x="335" y="7681"/>
                  </a:cubicBezTo>
                  <a:cubicBezTo>
                    <a:pt x="217" y="8307"/>
                    <a:pt x="217" y="8957"/>
                    <a:pt x="306" y="9596"/>
                  </a:cubicBezTo>
                  <a:cubicBezTo>
                    <a:pt x="398" y="10236"/>
                    <a:pt x="553" y="10868"/>
                    <a:pt x="768" y="11479"/>
                  </a:cubicBezTo>
                  <a:cubicBezTo>
                    <a:pt x="974" y="12097"/>
                    <a:pt x="1232" y="12696"/>
                    <a:pt x="1500" y="13293"/>
                  </a:cubicBezTo>
                  <a:cubicBezTo>
                    <a:pt x="880" y="12148"/>
                    <a:pt x="334" y="10933"/>
                    <a:pt x="119" y="9624"/>
                  </a:cubicBezTo>
                  <a:cubicBezTo>
                    <a:pt x="4" y="8967"/>
                    <a:pt x="0" y="8297"/>
                    <a:pt x="110" y="7639"/>
                  </a:cubicBezTo>
                  <a:cubicBezTo>
                    <a:pt x="218" y="6979"/>
                    <a:pt x="480" y="6349"/>
                    <a:pt x="817" y="5780"/>
                  </a:cubicBezTo>
                  <a:cubicBezTo>
                    <a:pt x="1157" y="5209"/>
                    <a:pt x="1568" y="4689"/>
                    <a:pt x="1995" y="4193"/>
                  </a:cubicBezTo>
                  <a:cubicBezTo>
                    <a:pt x="2426" y="3699"/>
                    <a:pt x="2865" y="3214"/>
                    <a:pt x="3315" y="2739"/>
                  </a:cubicBezTo>
                  <a:cubicBezTo>
                    <a:pt x="4210" y="1786"/>
                    <a:pt x="5146" y="873"/>
                    <a:pt x="6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D477E-90FB-32A8-018C-E88E3994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56" y="841804"/>
            <a:ext cx="4783462" cy="369286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FF996-3404-8200-D612-7C7453C2B13E}"/>
              </a:ext>
            </a:extLst>
          </p:cNvPr>
          <p:cNvSpPr txBox="1"/>
          <p:nvPr/>
        </p:nvSpPr>
        <p:spPr>
          <a:xfrm>
            <a:off x="4453868" y="356347"/>
            <a:ext cx="396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Tampilan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perhitungan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BMR </a:t>
            </a:r>
            <a:r>
              <a:rPr lang="en-US" dirty="0" err="1">
                <a:solidFill>
                  <a:schemeClr val="tx1"/>
                </a:solidFill>
              </a:rPr>
              <a:t>perempuan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2" name="Google Shape;4452;p51"/>
          <p:cNvGrpSpPr/>
          <p:nvPr/>
        </p:nvGrpSpPr>
        <p:grpSpPr>
          <a:xfrm>
            <a:off x="6284688" y="1154771"/>
            <a:ext cx="2059646" cy="2055930"/>
            <a:chOff x="800100" y="597450"/>
            <a:chExt cx="3038274" cy="3033239"/>
          </a:xfrm>
        </p:grpSpPr>
        <p:sp>
          <p:nvSpPr>
            <p:cNvPr id="4453" name="Google Shape;4453;p51"/>
            <p:cNvSpPr/>
            <p:nvPr/>
          </p:nvSpPr>
          <p:spPr>
            <a:xfrm>
              <a:off x="1069659" y="985896"/>
              <a:ext cx="2506564" cy="2275270"/>
            </a:xfrm>
            <a:custGeom>
              <a:avLst/>
              <a:gdLst/>
              <a:ahLst/>
              <a:cxnLst/>
              <a:rect l="l" t="t" r="r" b="b"/>
              <a:pathLst>
                <a:path w="29412" h="26698" extrusionOk="0">
                  <a:moveTo>
                    <a:pt x="0" y="0"/>
                  </a:moveTo>
                  <a:lnTo>
                    <a:pt x="29412" y="0"/>
                  </a:lnTo>
                  <a:lnTo>
                    <a:pt x="29412" y="26697"/>
                  </a:lnTo>
                  <a:lnTo>
                    <a:pt x="0" y="266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51"/>
            <p:cNvSpPr/>
            <p:nvPr/>
          </p:nvSpPr>
          <p:spPr>
            <a:xfrm>
              <a:off x="3474188" y="597450"/>
              <a:ext cx="364186" cy="3033239"/>
            </a:xfrm>
            <a:custGeom>
              <a:avLst/>
              <a:gdLst/>
              <a:ahLst/>
              <a:cxnLst/>
              <a:rect l="l" t="t" r="r" b="b"/>
              <a:pathLst>
                <a:path w="3077" h="35592" extrusionOk="0">
                  <a:moveTo>
                    <a:pt x="1" y="4558"/>
                  </a:moveTo>
                  <a:lnTo>
                    <a:pt x="3076" y="0"/>
                  </a:lnTo>
                  <a:lnTo>
                    <a:pt x="3076" y="35591"/>
                  </a:lnTo>
                  <a:lnTo>
                    <a:pt x="1" y="31255"/>
                  </a:lnTo>
                  <a:lnTo>
                    <a:pt x="1" y="45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1"/>
            <p:cNvSpPr/>
            <p:nvPr/>
          </p:nvSpPr>
          <p:spPr>
            <a:xfrm>
              <a:off x="800100" y="597450"/>
              <a:ext cx="364175" cy="3033239"/>
            </a:xfrm>
            <a:custGeom>
              <a:avLst/>
              <a:gdLst/>
              <a:ahLst/>
              <a:cxnLst/>
              <a:rect l="l" t="t" r="r" b="b"/>
              <a:pathLst>
                <a:path w="3076" h="35592" extrusionOk="0">
                  <a:moveTo>
                    <a:pt x="3076" y="4558"/>
                  </a:moveTo>
                  <a:lnTo>
                    <a:pt x="0" y="0"/>
                  </a:lnTo>
                  <a:lnTo>
                    <a:pt x="0" y="35591"/>
                  </a:lnTo>
                  <a:lnTo>
                    <a:pt x="3076" y="31255"/>
                  </a:lnTo>
                  <a:lnTo>
                    <a:pt x="3076" y="45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1"/>
            <p:cNvSpPr/>
            <p:nvPr/>
          </p:nvSpPr>
          <p:spPr>
            <a:xfrm>
              <a:off x="800100" y="597450"/>
              <a:ext cx="3038267" cy="388529"/>
            </a:xfrm>
            <a:custGeom>
              <a:avLst/>
              <a:gdLst/>
              <a:ahLst/>
              <a:cxnLst/>
              <a:rect l="l" t="t" r="r" b="b"/>
              <a:pathLst>
                <a:path w="35651" h="4559" extrusionOk="0">
                  <a:moveTo>
                    <a:pt x="0" y="0"/>
                  </a:moveTo>
                  <a:lnTo>
                    <a:pt x="35650" y="0"/>
                  </a:lnTo>
                  <a:lnTo>
                    <a:pt x="32575" y="4558"/>
                  </a:lnTo>
                  <a:lnTo>
                    <a:pt x="3163" y="45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457" name="Google Shape;4457;p51"/>
            <p:cNvSpPr/>
            <p:nvPr/>
          </p:nvSpPr>
          <p:spPr>
            <a:xfrm>
              <a:off x="800100" y="3241743"/>
              <a:ext cx="3038267" cy="388529"/>
            </a:xfrm>
            <a:custGeom>
              <a:avLst/>
              <a:gdLst/>
              <a:ahLst/>
              <a:cxnLst/>
              <a:rect l="l" t="t" r="r" b="b"/>
              <a:pathLst>
                <a:path w="35651" h="4559" extrusionOk="0">
                  <a:moveTo>
                    <a:pt x="0" y="4558"/>
                  </a:moveTo>
                  <a:lnTo>
                    <a:pt x="35650" y="4558"/>
                  </a:lnTo>
                  <a:lnTo>
                    <a:pt x="32575" y="0"/>
                  </a:lnTo>
                  <a:lnTo>
                    <a:pt x="316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1"/>
            <p:cNvSpPr/>
            <p:nvPr/>
          </p:nvSpPr>
          <p:spPr>
            <a:xfrm>
              <a:off x="1245133" y="1120462"/>
              <a:ext cx="2181611" cy="1980145"/>
            </a:xfrm>
            <a:custGeom>
              <a:avLst/>
              <a:gdLst/>
              <a:ahLst/>
              <a:cxnLst/>
              <a:rect l="l" t="t" r="r" b="b"/>
              <a:pathLst>
                <a:path w="25599" h="23235" extrusionOk="0">
                  <a:moveTo>
                    <a:pt x="1" y="1"/>
                  </a:moveTo>
                  <a:lnTo>
                    <a:pt x="25598" y="1"/>
                  </a:lnTo>
                  <a:lnTo>
                    <a:pt x="25598" y="23235"/>
                  </a:lnTo>
                  <a:lnTo>
                    <a:pt x="1" y="23235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1"/>
            <p:cNvSpPr/>
            <p:nvPr/>
          </p:nvSpPr>
          <p:spPr>
            <a:xfrm>
              <a:off x="1379018" y="1168443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1" y="0"/>
                  </a:moveTo>
                  <a:lnTo>
                    <a:pt x="85" y="0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1"/>
            <p:cNvSpPr/>
            <p:nvPr/>
          </p:nvSpPr>
          <p:spPr>
            <a:xfrm>
              <a:off x="1529180" y="1189834"/>
              <a:ext cx="7244" cy="46531"/>
            </a:xfrm>
            <a:custGeom>
              <a:avLst/>
              <a:gdLst/>
              <a:ahLst/>
              <a:cxnLst/>
              <a:rect l="l" t="t" r="r" b="b"/>
              <a:pathLst>
                <a:path w="85" h="546" extrusionOk="0">
                  <a:moveTo>
                    <a:pt x="0" y="0"/>
                  </a:moveTo>
                  <a:lnTo>
                    <a:pt x="84" y="0"/>
                  </a:lnTo>
                  <a:lnTo>
                    <a:pt x="84" y="545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1"/>
            <p:cNvSpPr/>
            <p:nvPr/>
          </p:nvSpPr>
          <p:spPr>
            <a:xfrm>
              <a:off x="1450349" y="1310168"/>
              <a:ext cx="7159" cy="48918"/>
            </a:xfrm>
            <a:custGeom>
              <a:avLst/>
              <a:gdLst/>
              <a:ahLst/>
              <a:cxnLst/>
              <a:rect l="l" t="t" r="r" b="b"/>
              <a:pathLst>
                <a:path w="84" h="574" extrusionOk="0">
                  <a:moveTo>
                    <a:pt x="0" y="1"/>
                  </a:moveTo>
                  <a:lnTo>
                    <a:pt x="84" y="1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1"/>
            <p:cNvSpPr/>
            <p:nvPr/>
          </p:nvSpPr>
          <p:spPr>
            <a:xfrm>
              <a:off x="1712750" y="1224349"/>
              <a:ext cx="7244" cy="66303"/>
            </a:xfrm>
            <a:custGeom>
              <a:avLst/>
              <a:gdLst/>
              <a:ahLst/>
              <a:cxnLst/>
              <a:rect l="l" t="t" r="r" b="b"/>
              <a:pathLst>
                <a:path w="85" h="778" extrusionOk="0">
                  <a:moveTo>
                    <a:pt x="0" y="0"/>
                  </a:moveTo>
                  <a:lnTo>
                    <a:pt x="84" y="0"/>
                  </a:lnTo>
                  <a:lnTo>
                    <a:pt x="84" y="777"/>
                  </a:lnTo>
                  <a:lnTo>
                    <a:pt x="0" y="7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1"/>
            <p:cNvSpPr/>
            <p:nvPr/>
          </p:nvSpPr>
          <p:spPr>
            <a:xfrm>
              <a:off x="1658293" y="1459223"/>
              <a:ext cx="7244" cy="51560"/>
            </a:xfrm>
            <a:custGeom>
              <a:avLst/>
              <a:gdLst/>
              <a:ahLst/>
              <a:cxnLst/>
              <a:rect l="l" t="t" r="r" b="b"/>
              <a:pathLst>
                <a:path w="85" h="605" extrusionOk="0">
                  <a:moveTo>
                    <a:pt x="0" y="1"/>
                  </a:moveTo>
                  <a:lnTo>
                    <a:pt x="84" y="1"/>
                  </a:lnTo>
                  <a:lnTo>
                    <a:pt x="84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1"/>
            <p:cNvSpPr/>
            <p:nvPr/>
          </p:nvSpPr>
          <p:spPr>
            <a:xfrm>
              <a:off x="1624374" y="1201254"/>
              <a:ext cx="7244" cy="121527"/>
            </a:xfrm>
            <a:custGeom>
              <a:avLst/>
              <a:gdLst/>
              <a:ahLst/>
              <a:cxnLst/>
              <a:rect l="l" t="t" r="r" b="b"/>
              <a:pathLst>
                <a:path w="85" h="1426" extrusionOk="0">
                  <a:moveTo>
                    <a:pt x="0" y="1"/>
                  </a:moveTo>
                  <a:lnTo>
                    <a:pt x="84" y="1"/>
                  </a:lnTo>
                  <a:lnTo>
                    <a:pt x="84" y="1425"/>
                  </a:lnTo>
                  <a:lnTo>
                    <a:pt x="0" y="1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1"/>
            <p:cNvSpPr/>
            <p:nvPr/>
          </p:nvSpPr>
          <p:spPr>
            <a:xfrm>
              <a:off x="1333850" y="1670149"/>
              <a:ext cx="7244" cy="50111"/>
            </a:xfrm>
            <a:custGeom>
              <a:avLst/>
              <a:gdLst/>
              <a:ahLst/>
              <a:cxnLst/>
              <a:rect l="l" t="t" r="r" b="b"/>
              <a:pathLst>
                <a:path w="85" h="588" extrusionOk="0">
                  <a:moveTo>
                    <a:pt x="0" y="1"/>
                  </a:moveTo>
                  <a:lnTo>
                    <a:pt x="84" y="1"/>
                  </a:lnTo>
                  <a:lnTo>
                    <a:pt x="84" y="587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1"/>
            <p:cNvSpPr/>
            <p:nvPr/>
          </p:nvSpPr>
          <p:spPr>
            <a:xfrm>
              <a:off x="2073327" y="1201424"/>
              <a:ext cx="7244" cy="69286"/>
            </a:xfrm>
            <a:custGeom>
              <a:avLst/>
              <a:gdLst/>
              <a:ahLst/>
              <a:cxnLst/>
              <a:rect l="l" t="t" r="r" b="b"/>
              <a:pathLst>
                <a:path w="85" h="813" extrusionOk="0">
                  <a:moveTo>
                    <a:pt x="1" y="1"/>
                  </a:moveTo>
                  <a:lnTo>
                    <a:pt x="84" y="1"/>
                  </a:lnTo>
                  <a:lnTo>
                    <a:pt x="84" y="812"/>
                  </a:lnTo>
                  <a:lnTo>
                    <a:pt x="1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1"/>
            <p:cNvSpPr/>
            <p:nvPr/>
          </p:nvSpPr>
          <p:spPr>
            <a:xfrm>
              <a:off x="2249312" y="1182249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0"/>
                  </a:moveTo>
                  <a:lnTo>
                    <a:pt x="84" y="0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1"/>
            <p:cNvSpPr/>
            <p:nvPr/>
          </p:nvSpPr>
          <p:spPr>
            <a:xfrm>
              <a:off x="2166476" y="1431440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0" y="0"/>
                  </a:moveTo>
                  <a:lnTo>
                    <a:pt x="84" y="0"/>
                  </a:lnTo>
                  <a:lnTo>
                    <a:pt x="84" y="1051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1"/>
            <p:cNvSpPr/>
            <p:nvPr/>
          </p:nvSpPr>
          <p:spPr>
            <a:xfrm>
              <a:off x="1947027" y="1302328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1" y="0"/>
                  </a:moveTo>
                  <a:lnTo>
                    <a:pt x="84" y="0"/>
                  </a:lnTo>
                  <a:lnTo>
                    <a:pt x="84" y="445"/>
                  </a:lnTo>
                  <a:lnTo>
                    <a:pt x="1" y="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1"/>
            <p:cNvSpPr/>
            <p:nvPr/>
          </p:nvSpPr>
          <p:spPr>
            <a:xfrm>
              <a:off x="1399557" y="1695205"/>
              <a:ext cx="7244" cy="106017"/>
            </a:xfrm>
            <a:custGeom>
              <a:avLst/>
              <a:gdLst/>
              <a:ahLst/>
              <a:cxnLst/>
              <a:rect l="l" t="t" r="r" b="b"/>
              <a:pathLst>
                <a:path w="85" h="1244" extrusionOk="0">
                  <a:moveTo>
                    <a:pt x="1" y="0"/>
                  </a:moveTo>
                  <a:lnTo>
                    <a:pt x="85" y="0"/>
                  </a:lnTo>
                  <a:lnTo>
                    <a:pt x="85" y="1243"/>
                  </a:lnTo>
                  <a:lnTo>
                    <a:pt x="1" y="12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1"/>
            <p:cNvSpPr/>
            <p:nvPr/>
          </p:nvSpPr>
          <p:spPr>
            <a:xfrm>
              <a:off x="1312118" y="2012063"/>
              <a:ext cx="7244" cy="57951"/>
            </a:xfrm>
            <a:custGeom>
              <a:avLst/>
              <a:gdLst/>
              <a:ahLst/>
              <a:cxnLst/>
              <a:rect l="l" t="t" r="r" b="b"/>
              <a:pathLst>
                <a:path w="85" h="680" extrusionOk="0">
                  <a:moveTo>
                    <a:pt x="0" y="0"/>
                  </a:moveTo>
                  <a:lnTo>
                    <a:pt x="84" y="0"/>
                  </a:lnTo>
                  <a:lnTo>
                    <a:pt x="84" y="679"/>
                  </a:lnTo>
                  <a:lnTo>
                    <a:pt x="0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1"/>
            <p:cNvSpPr/>
            <p:nvPr/>
          </p:nvSpPr>
          <p:spPr>
            <a:xfrm>
              <a:off x="1343821" y="1351075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1"/>
            <p:cNvSpPr/>
            <p:nvPr/>
          </p:nvSpPr>
          <p:spPr>
            <a:xfrm>
              <a:off x="2013671" y="1409709"/>
              <a:ext cx="7244" cy="79853"/>
            </a:xfrm>
            <a:custGeom>
              <a:avLst/>
              <a:gdLst/>
              <a:ahLst/>
              <a:cxnLst/>
              <a:rect l="l" t="t" r="r" b="b"/>
              <a:pathLst>
                <a:path w="85" h="937" extrusionOk="0">
                  <a:moveTo>
                    <a:pt x="1" y="0"/>
                  </a:moveTo>
                  <a:lnTo>
                    <a:pt x="84" y="0"/>
                  </a:lnTo>
                  <a:lnTo>
                    <a:pt x="84" y="936"/>
                  </a:lnTo>
                  <a:lnTo>
                    <a:pt x="1" y="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1"/>
            <p:cNvSpPr/>
            <p:nvPr/>
          </p:nvSpPr>
          <p:spPr>
            <a:xfrm>
              <a:off x="1543157" y="1443798"/>
              <a:ext cx="7244" cy="49770"/>
            </a:xfrm>
            <a:custGeom>
              <a:avLst/>
              <a:gdLst/>
              <a:ahLst/>
              <a:cxnLst/>
              <a:rect l="l" t="t" r="r" b="b"/>
              <a:pathLst>
                <a:path w="85" h="584" extrusionOk="0">
                  <a:moveTo>
                    <a:pt x="0" y="0"/>
                  </a:moveTo>
                  <a:lnTo>
                    <a:pt x="84" y="0"/>
                  </a:lnTo>
                  <a:lnTo>
                    <a:pt x="84" y="583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51"/>
            <p:cNvSpPr/>
            <p:nvPr/>
          </p:nvSpPr>
          <p:spPr>
            <a:xfrm>
              <a:off x="2265419" y="1695205"/>
              <a:ext cx="7159" cy="122039"/>
            </a:xfrm>
            <a:custGeom>
              <a:avLst/>
              <a:gdLst/>
              <a:ahLst/>
              <a:cxnLst/>
              <a:rect l="l" t="t" r="r" b="b"/>
              <a:pathLst>
                <a:path w="84" h="1432" extrusionOk="0">
                  <a:moveTo>
                    <a:pt x="0" y="0"/>
                  </a:moveTo>
                  <a:lnTo>
                    <a:pt x="84" y="0"/>
                  </a:lnTo>
                  <a:lnTo>
                    <a:pt x="84" y="1432"/>
                  </a:lnTo>
                  <a:lnTo>
                    <a:pt x="0" y="1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1"/>
            <p:cNvSpPr/>
            <p:nvPr/>
          </p:nvSpPr>
          <p:spPr>
            <a:xfrm>
              <a:off x="1998331" y="1692478"/>
              <a:ext cx="7244" cy="43123"/>
            </a:xfrm>
            <a:custGeom>
              <a:avLst/>
              <a:gdLst/>
              <a:ahLst/>
              <a:cxnLst/>
              <a:rect l="l" t="t" r="r" b="b"/>
              <a:pathLst>
                <a:path w="85" h="506" extrusionOk="0">
                  <a:moveTo>
                    <a:pt x="1" y="1"/>
                  </a:moveTo>
                  <a:lnTo>
                    <a:pt x="85" y="1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1"/>
            <p:cNvSpPr/>
            <p:nvPr/>
          </p:nvSpPr>
          <p:spPr>
            <a:xfrm>
              <a:off x="2103411" y="1725970"/>
              <a:ext cx="7159" cy="46361"/>
            </a:xfrm>
            <a:custGeom>
              <a:avLst/>
              <a:gdLst/>
              <a:ahLst/>
              <a:cxnLst/>
              <a:rect l="l" t="t" r="r" b="b"/>
              <a:pathLst>
                <a:path w="84" h="544" extrusionOk="0">
                  <a:moveTo>
                    <a:pt x="0" y="1"/>
                  </a:moveTo>
                  <a:lnTo>
                    <a:pt x="84" y="1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1"/>
            <p:cNvSpPr/>
            <p:nvPr/>
          </p:nvSpPr>
          <p:spPr>
            <a:xfrm>
              <a:off x="2069578" y="1834289"/>
              <a:ext cx="7244" cy="49003"/>
            </a:xfrm>
            <a:custGeom>
              <a:avLst/>
              <a:gdLst/>
              <a:ahLst/>
              <a:cxnLst/>
              <a:rect l="l" t="t" r="r" b="b"/>
              <a:pathLst>
                <a:path w="85" h="575" extrusionOk="0">
                  <a:moveTo>
                    <a:pt x="1" y="0"/>
                  </a:moveTo>
                  <a:lnTo>
                    <a:pt x="85" y="0"/>
                  </a:lnTo>
                  <a:lnTo>
                    <a:pt x="85" y="575"/>
                  </a:lnTo>
                  <a:lnTo>
                    <a:pt x="1" y="5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1"/>
            <p:cNvSpPr/>
            <p:nvPr/>
          </p:nvSpPr>
          <p:spPr>
            <a:xfrm>
              <a:off x="2307775" y="1728783"/>
              <a:ext cx="7244" cy="66303"/>
            </a:xfrm>
            <a:custGeom>
              <a:avLst/>
              <a:gdLst/>
              <a:ahLst/>
              <a:cxnLst/>
              <a:rect l="l" t="t" r="r" b="b"/>
              <a:pathLst>
                <a:path w="85" h="778" extrusionOk="0">
                  <a:moveTo>
                    <a:pt x="1" y="1"/>
                  </a:moveTo>
                  <a:lnTo>
                    <a:pt x="84" y="1"/>
                  </a:lnTo>
                  <a:lnTo>
                    <a:pt x="84" y="778"/>
                  </a:lnTo>
                  <a:lnTo>
                    <a:pt x="1" y="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1"/>
            <p:cNvSpPr/>
            <p:nvPr/>
          </p:nvSpPr>
          <p:spPr>
            <a:xfrm>
              <a:off x="2027222" y="2051436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0" y="1"/>
                  </a:moveTo>
                  <a:lnTo>
                    <a:pt x="84" y="1"/>
                  </a:lnTo>
                  <a:lnTo>
                    <a:pt x="84" y="776"/>
                  </a:lnTo>
                  <a:lnTo>
                    <a:pt x="0" y="7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1"/>
            <p:cNvSpPr/>
            <p:nvPr/>
          </p:nvSpPr>
          <p:spPr>
            <a:xfrm>
              <a:off x="2222211" y="1929482"/>
              <a:ext cx="7244" cy="51730"/>
            </a:xfrm>
            <a:custGeom>
              <a:avLst/>
              <a:gdLst/>
              <a:ahLst/>
              <a:cxnLst/>
              <a:rect l="l" t="t" r="r" b="b"/>
              <a:pathLst>
                <a:path w="85" h="607" extrusionOk="0">
                  <a:moveTo>
                    <a:pt x="1" y="1"/>
                  </a:moveTo>
                  <a:lnTo>
                    <a:pt x="85" y="1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1"/>
            <p:cNvSpPr/>
            <p:nvPr/>
          </p:nvSpPr>
          <p:spPr>
            <a:xfrm>
              <a:off x="2287236" y="2046579"/>
              <a:ext cx="7244" cy="51730"/>
            </a:xfrm>
            <a:custGeom>
              <a:avLst/>
              <a:gdLst/>
              <a:ahLst/>
              <a:cxnLst/>
              <a:rect l="l" t="t" r="r" b="b"/>
              <a:pathLst>
                <a:path w="85" h="607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1"/>
            <p:cNvSpPr/>
            <p:nvPr/>
          </p:nvSpPr>
          <p:spPr>
            <a:xfrm>
              <a:off x="2183009" y="1758866"/>
              <a:ext cx="7159" cy="121613"/>
            </a:xfrm>
            <a:custGeom>
              <a:avLst/>
              <a:gdLst/>
              <a:ahLst/>
              <a:cxnLst/>
              <a:rect l="l" t="t" r="r" b="b"/>
              <a:pathLst>
                <a:path w="84" h="1427" extrusionOk="0">
                  <a:moveTo>
                    <a:pt x="0" y="0"/>
                  </a:moveTo>
                  <a:lnTo>
                    <a:pt x="84" y="0"/>
                  </a:lnTo>
                  <a:lnTo>
                    <a:pt x="84" y="1426"/>
                  </a:lnTo>
                  <a:lnTo>
                    <a:pt x="0" y="1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1"/>
            <p:cNvSpPr/>
            <p:nvPr/>
          </p:nvSpPr>
          <p:spPr>
            <a:xfrm>
              <a:off x="1926063" y="1968003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1"/>
            <p:cNvSpPr/>
            <p:nvPr/>
          </p:nvSpPr>
          <p:spPr>
            <a:xfrm>
              <a:off x="1939272" y="1761934"/>
              <a:ext cx="7244" cy="79853"/>
            </a:xfrm>
            <a:custGeom>
              <a:avLst/>
              <a:gdLst/>
              <a:ahLst/>
              <a:cxnLst/>
              <a:rect l="l" t="t" r="r" b="b"/>
              <a:pathLst>
                <a:path w="85" h="937" extrusionOk="0">
                  <a:moveTo>
                    <a:pt x="1" y="1"/>
                  </a:moveTo>
                  <a:lnTo>
                    <a:pt x="85" y="1"/>
                  </a:lnTo>
                  <a:lnTo>
                    <a:pt x="85" y="937"/>
                  </a:lnTo>
                  <a:lnTo>
                    <a:pt x="1" y="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51"/>
            <p:cNvSpPr/>
            <p:nvPr/>
          </p:nvSpPr>
          <p:spPr>
            <a:xfrm>
              <a:off x="2138949" y="2062174"/>
              <a:ext cx="7244" cy="49599"/>
            </a:xfrm>
            <a:custGeom>
              <a:avLst/>
              <a:gdLst/>
              <a:ahLst/>
              <a:cxnLst/>
              <a:rect l="l" t="t" r="r" b="b"/>
              <a:pathLst>
                <a:path w="85" h="582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51"/>
            <p:cNvSpPr/>
            <p:nvPr/>
          </p:nvSpPr>
          <p:spPr>
            <a:xfrm>
              <a:off x="1573667" y="1786649"/>
              <a:ext cx="7159" cy="69115"/>
            </a:xfrm>
            <a:custGeom>
              <a:avLst/>
              <a:gdLst/>
              <a:ahLst/>
              <a:cxnLst/>
              <a:rect l="l" t="t" r="r" b="b"/>
              <a:pathLst>
                <a:path w="84" h="811" extrusionOk="0">
                  <a:moveTo>
                    <a:pt x="0" y="1"/>
                  </a:moveTo>
                  <a:lnTo>
                    <a:pt x="84" y="1"/>
                  </a:lnTo>
                  <a:lnTo>
                    <a:pt x="84" y="811"/>
                  </a:lnTo>
                  <a:lnTo>
                    <a:pt x="0" y="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1"/>
            <p:cNvSpPr/>
            <p:nvPr/>
          </p:nvSpPr>
          <p:spPr>
            <a:xfrm>
              <a:off x="1705762" y="1735174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0" y="1"/>
                  </a:moveTo>
                  <a:lnTo>
                    <a:pt x="84" y="1"/>
                  </a:lnTo>
                  <a:lnTo>
                    <a:pt x="84" y="2017"/>
                  </a:lnTo>
                  <a:lnTo>
                    <a:pt x="0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1"/>
            <p:cNvSpPr/>
            <p:nvPr/>
          </p:nvSpPr>
          <p:spPr>
            <a:xfrm>
              <a:off x="1613466" y="2002348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1" y="1"/>
                  </a:moveTo>
                  <a:lnTo>
                    <a:pt x="85" y="1"/>
                  </a:lnTo>
                  <a:lnTo>
                    <a:pt x="85" y="1052"/>
                  </a:lnTo>
                  <a:lnTo>
                    <a:pt x="1" y="10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1"/>
            <p:cNvSpPr/>
            <p:nvPr/>
          </p:nvSpPr>
          <p:spPr>
            <a:xfrm>
              <a:off x="1489467" y="1938090"/>
              <a:ext cx="7159" cy="59741"/>
            </a:xfrm>
            <a:custGeom>
              <a:avLst/>
              <a:gdLst/>
              <a:ahLst/>
              <a:cxnLst/>
              <a:rect l="l" t="t" r="r" b="b"/>
              <a:pathLst>
                <a:path w="84" h="701" extrusionOk="0">
                  <a:moveTo>
                    <a:pt x="0" y="1"/>
                  </a:moveTo>
                  <a:lnTo>
                    <a:pt x="84" y="1"/>
                  </a:lnTo>
                  <a:lnTo>
                    <a:pt x="84" y="701"/>
                  </a:lnTo>
                  <a:lnTo>
                    <a:pt x="0" y="7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1"/>
            <p:cNvSpPr/>
            <p:nvPr/>
          </p:nvSpPr>
          <p:spPr>
            <a:xfrm>
              <a:off x="1370581" y="1889769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0" y="0"/>
                  </a:moveTo>
                  <a:lnTo>
                    <a:pt x="84" y="0"/>
                  </a:lnTo>
                  <a:lnTo>
                    <a:pt x="84" y="446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1"/>
            <p:cNvSpPr/>
            <p:nvPr/>
          </p:nvSpPr>
          <p:spPr>
            <a:xfrm>
              <a:off x="2437825" y="1168443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0" y="0"/>
                  </a:moveTo>
                  <a:lnTo>
                    <a:pt x="84" y="0"/>
                  </a:lnTo>
                  <a:lnTo>
                    <a:pt x="84" y="505"/>
                  </a:lnTo>
                  <a:lnTo>
                    <a:pt x="0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51"/>
            <p:cNvSpPr/>
            <p:nvPr/>
          </p:nvSpPr>
          <p:spPr>
            <a:xfrm>
              <a:off x="2588073" y="1189834"/>
              <a:ext cx="7244" cy="46531"/>
            </a:xfrm>
            <a:custGeom>
              <a:avLst/>
              <a:gdLst/>
              <a:ahLst/>
              <a:cxnLst/>
              <a:rect l="l" t="t" r="r" b="b"/>
              <a:pathLst>
                <a:path w="85" h="546" extrusionOk="0">
                  <a:moveTo>
                    <a:pt x="0" y="0"/>
                  </a:moveTo>
                  <a:lnTo>
                    <a:pt x="84" y="0"/>
                  </a:lnTo>
                  <a:lnTo>
                    <a:pt x="84" y="545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51"/>
            <p:cNvSpPr/>
            <p:nvPr/>
          </p:nvSpPr>
          <p:spPr>
            <a:xfrm>
              <a:off x="2509242" y="1310168"/>
              <a:ext cx="7159" cy="48918"/>
            </a:xfrm>
            <a:custGeom>
              <a:avLst/>
              <a:gdLst/>
              <a:ahLst/>
              <a:cxnLst/>
              <a:rect l="l" t="t" r="r" b="b"/>
              <a:pathLst>
                <a:path w="84" h="574" extrusionOk="0">
                  <a:moveTo>
                    <a:pt x="0" y="1"/>
                  </a:moveTo>
                  <a:lnTo>
                    <a:pt x="84" y="1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51"/>
            <p:cNvSpPr/>
            <p:nvPr/>
          </p:nvSpPr>
          <p:spPr>
            <a:xfrm>
              <a:off x="2771642" y="1224349"/>
              <a:ext cx="7244" cy="66303"/>
            </a:xfrm>
            <a:custGeom>
              <a:avLst/>
              <a:gdLst/>
              <a:ahLst/>
              <a:cxnLst/>
              <a:rect l="l" t="t" r="r" b="b"/>
              <a:pathLst>
                <a:path w="85" h="778" extrusionOk="0">
                  <a:moveTo>
                    <a:pt x="0" y="0"/>
                  </a:moveTo>
                  <a:lnTo>
                    <a:pt x="84" y="0"/>
                  </a:lnTo>
                  <a:lnTo>
                    <a:pt x="84" y="777"/>
                  </a:lnTo>
                  <a:lnTo>
                    <a:pt x="0" y="7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1"/>
            <p:cNvSpPr/>
            <p:nvPr/>
          </p:nvSpPr>
          <p:spPr>
            <a:xfrm>
              <a:off x="2717185" y="1459223"/>
              <a:ext cx="7244" cy="51560"/>
            </a:xfrm>
            <a:custGeom>
              <a:avLst/>
              <a:gdLst/>
              <a:ahLst/>
              <a:cxnLst/>
              <a:rect l="l" t="t" r="r" b="b"/>
              <a:pathLst>
                <a:path w="85" h="605" extrusionOk="0">
                  <a:moveTo>
                    <a:pt x="0" y="1"/>
                  </a:moveTo>
                  <a:lnTo>
                    <a:pt x="84" y="1"/>
                  </a:lnTo>
                  <a:lnTo>
                    <a:pt x="84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1"/>
            <p:cNvSpPr/>
            <p:nvPr/>
          </p:nvSpPr>
          <p:spPr>
            <a:xfrm>
              <a:off x="2683266" y="1201254"/>
              <a:ext cx="7244" cy="121527"/>
            </a:xfrm>
            <a:custGeom>
              <a:avLst/>
              <a:gdLst/>
              <a:ahLst/>
              <a:cxnLst/>
              <a:rect l="l" t="t" r="r" b="b"/>
              <a:pathLst>
                <a:path w="85" h="1426" extrusionOk="0">
                  <a:moveTo>
                    <a:pt x="1" y="1"/>
                  </a:moveTo>
                  <a:lnTo>
                    <a:pt x="84" y="1"/>
                  </a:lnTo>
                  <a:lnTo>
                    <a:pt x="84" y="1425"/>
                  </a:lnTo>
                  <a:lnTo>
                    <a:pt x="1" y="1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1"/>
            <p:cNvSpPr/>
            <p:nvPr/>
          </p:nvSpPr>
          <p:spPr>
            <a:xfrm>
              <a:off x="2392742" y="1670149"/>
              <a:ext cx="7244" cy="50111"/>
            </a:xfrm>
            <a:custGeom>
              <a:avLst/>
              <a:gdLst/>
              <a:ahLst/>
              <a:cxnLst/>
              <a:rect l="l" t="t" r="r" b="b"/>
              <a:pathLst>
                <a:path w="85" h="588" extrusionOk="0">
                  <a:moveTo>
                    <a:pt x="0" y="1"/>
                  </a:moveTo>
                  <a:lnTo>
                    <a:pt x="84" y="1"/>
                  </a:lnTo>
                  <a:lnTo>
                    <a:pt x="84" y="587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1"/>
            <p:cNvSpPr/>
            <p:nvPr/>
          </p:nvSpPr>
          <p:spPr>
            <a:xfrm>
              <a:off x="3132220" y="1201424"/>
              <a:ext cx="7244" cy="69286"/>
            </a:xfrm>
            <a:custGeom>
              <a:avLst/>
              <a:gdLst/>
              <a:ahLst/>
              <a:cxnLst/>
              <a:rect l="l" t="t" r="r" b="b"/>
              <a:pathLst>
                <a:path w="85" h="813" extrusionOk="0">
                  <a:moveTo>
                    <a:pt x="1" y="1"/>
                  </a:moveTo>
                  <a:lnTo>
                    <a:pt x="84" y="1"/>
                  </a:lnTo>
                  <a:lnTo>
                    <a:pt x="84" y="812"/>
                  </a:lnTo>
                  <a:lnTo>
                    <a:pt x="1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1"/>
            <p:cNvSpPr/>
            <p:nvPr/>
          </p:nvSpPr>
          <p:spPr>
            <a:xfrm>
              <a:off x="3308204" y="1182249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0"/>
                  </a:moveTo>
                  <a:lnTo>
                    <a:pt x="84" y="0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51"/>
            <p:cNvSpPr/>
            <p:nvPr/>
          </p:nvSpPr>
          <p:spPr>
            <a:xfrm>
              <a:off x="3225198" y="1431440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1" y="0"/>
                  </a:moveTo>
                  <a:lnTo>
                    <a:pt x="84" y="0"/>
                  </a:lnTo>
                  <a:lnTo>
                    <a:pt x="84" y="1051"/>
                  </a:lnTo>
                  <a:lnTo>
                    <a:pt x="1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51"/>
            <p:cNvSpPr/>
            <p:nvPr/>
          </p:nvSpPr>
          <p:spPr>
            <a:xfrm>
              <a:off x="3005749" y="1302328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1" y="0"/>
                  </a:moveTo>
                  <a:lnTo>
                    <a:pt x="85" y="0"/>
                  </a:lnTo>
                  <a:lnTo>
                    <a:pt x="85" y="445"/>
                  </a:lnTo>
                  <a:lnTo>
                    <a:pt x="1" y="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51"/>
            <p:cNvSpPr/>
            <p:nvPr/>
          </p:nvSpPr>
          <p:spPr>
            <a:xfrm>
              <a:off x="2458449" y="1695205"/>
              <a:ext cx="7244" cy="106017"/>
            </a:xfrm>
            <a:custGeom>
              <a:avLst/>
              <a:gdLst/>
              <a:ahLst/>
              <a:cxnLst/>
              <a:rect l="l" t="t" r="r" b="b"/>
              <a:pathLst>
                <a:path w="85" h="1244" extrusionOk="0">
                  <a:moveTo>
                    <a:pt x="1" y="0"/>
                  </a:moveTo>
                  <a:lnTo>
                    <a:pt x="85" y="0"/>
                  </a:lnTo>
                  <a:lnTo>
                    <a:pt x="85" y="1243"/>
                  </a:lnTo>
                  <a:lnTo>
                    <a:pt x="1" y="12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1"/>
            <p:cNvSpPr/>
            <p:nvPr/>
          </p:nvSpPr>
          <p:spPr>
            <a:xfrm>
              <a:off x="2371010" y="2012063"/>
              <a:ext cx="7244" cy="57951"/>
            </a:xfrm>
            <a:custGeom>
              <a:avLst/>
              <a:gdLst/>
              <a:ahLst/>
              <a:cxnLst/>
              <a:rect l="l" t="t" r="r" b="b"/>
              <a:pathLst>
                <a:path w="85" h="680" extrusionOk="0">
                  <a:moveTo>
                    <a:pt x="1" y="0"/>
                  </a:moveTo>
                  <a:lnTo>
                    <a:pt x="84" y="0"/>
                  </a:lnTo>
                  <a:lnTo>
                    <a:pt x="84" y="679"/>
                  </a:lnTo>
                  <a:lnTo>
                    <a:pt x="1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51"/>
            <p:cNvSpPr/>
            <p:nvPr/>
          </p:nvSpPr>
          <p:spPr>
            <a:xfrm>
              <a:off x="2402713" y="1351075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1"/>
            <p:cNvSpPr/>
            <p:nvPr/>
          </p:nvSpPr>
          <p:spPr>
            <a:xfrm>
              <a:off x="3072564" y="1409709"/>
              <a:ext cx="7244" cy="79853"/>
            </a:xfrm>
            <a:custGeom>
              <a:avLst/>
              <a:gdLst/>
              <a:ahLst/>
              <a:cxnLst/>
              <a:rect l="l" t="t" r="r" b="b"/>
              <a:pathLst>
                <a:path w="85" h="937" extrusionOk="0">
                  <a:moveTo>
                    <a:pt x="1" y="0"/>
                  </a:moveTo>
                  <a:lnTo>
                    <a:pt x="84" y="0"/>
                  </a:lnTo>
                  <a:lnTo>
                    <a:pt x="84" y="936"/>
                  </a:lnTo>
                  <a:lnTo>
                    <a:pt x="1" y="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1"/>
            <p:cNvSpPr/>
            <p:nvPr/>
          </p:nvSpPr>
          <p:spPr>
            <a:xfrm>
              <a:off x="2602049" y="1443798"/>
              <a:ext cx="7244" cy="49770"/>
            </a:xfrm>
            <a:custGeom>
              <a:avLst/>
              <a:gdLst/>
              <a:ahLst/>
              <a:cxnLst/>
              <a:rect l="l" t="t" r="r" b="b"/>
              <a:pathLst>
                <a:path w="85" h="584" extrusionOk="0">
                  <a:moveTo>
                    <a:pt x="0" y="0"/>
                  </a:moveTo>
                  <a:lnTo>
                    <a:pt x="84" y="0"/>
                  </a:lnTo>
                  <a:lnTo>
                    <a:pt x="84" y="583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51"/>
            <p:cNvSpPr/>
            <p:nvPr/>
          </p:nvSpPr>
          <p:spPr>
            <a:xfrm>
              <a:off x="3324141" y="1695205"/>
              <a:ext cx="7244" cy="122039"/>
            </a:xfrm>
            <a:custGeom>
              <a:avLst/>
              <a:gdLst/>
              <a:ahLst/>
              <a:cxnLst/>
              <a:rect l="l" t="t" r="r" b="b"/>
              <a:pathLst>
                <a:path w="85" h="1432" extrusionOk="0">
                  <a:moveTo>
                    <a:pt x="0" y="0"/>
                  </a:moveTo>
                  <a:lnTo>
                    <a:pt x="84" y="0"/>
                  </a:lnTo>
                  <a:lnTo>
                    <a:pt x="84" y="1432"/>
                  </a:lnTo>
                  <a:lnTo>
                    <a:pt x="0" y="1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51"/>
            <p:cNvSpPr/>
            <p:nvPr/>
          </p:nvSpPr>
          <p:spPr>
            <a:xfrm>
              <a:off x="3057224" y="1692478"/>
              <a:ext cx="7244" cy="43123"/>
            </a:xfrm>
            <a:custGeom>
              <a:avLst/>
              <a:gdLst/>
              <a:ahLst/>
              <a:cxnLst/>
              <a:rect l="l" t="t" r="r" b="b"/>
              <a:pathLst>
                <a:path w="85" h="506" extrusionOk="0">
                  <a:moveTo>
                    <a:pt x="1" y="1"/>
                  </a:moveTo>
                  <a:lnTo>
                    <a:pt x="85" y="1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1"/>
            <p:cNvSpPr/>
            <p:nvPr/>
          </p:nvSpPr>
          <p:spPr>
            <a:xfrm>
              <a:off x="3162303" y="1725970"/>
              <a:ext cx="7244" cy="46361"/>
            </a:xfrm>
            <a:custGeom>
              <a:avLst/>
              <a:gdLst/>
              <a:ahLst/>
              <a:cxnLst/>
              <a:rect l="l" t="t" r="r" b="b"/>
              <a:pathLst>
                <a:path w="85" h="544" extrusionOk="0">
                  <a:moveTo>
                    <a:pt x="0" y="1"/>
                  </a:moveTo>
                  <a:lnTo>
                    <a:pt x="84" y="1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1"/>
            <p:cNvSpPr/>
            <p:nvPr/>
          </p:nvSpPr>
          <p:spPr>
            <a:xfrm>
              <a:off x="3128555" y="1834289"/>
              <a:ext cx="7159" cy="49003"/>
            </a:xfrm>
            <a:custGeom>
              <a:avLst/>
              <a:gdLst/>
              <a:ahLst/>
              <a:cxnLst/>
              <a:rect l="l" t="t" r="r" b="b"/>
              <a:pathLst>
                <a:path w="84" h="575" extrusionOk="0">
                  <a:moveTo>
                    <a:pt x="0" y="0"/>
                  </a:moveTo>
                  <a:lnTo>
                    <a:pt x="84" y="0"/>
                  </a:lnTo>
                  <a:lnTo>
                    <a:pt x="84" y="575"/>
                  </a:lnTo>
                  <a:lnTo>
                    <a:pt x="0" y="5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1"/>
            <p:cNvSpPr/>
            <p:nvPr/>
          </p:nvSpPr>
          <p:spPr>
            <a:xfrm>
              <a:off x="3366667" y="1728783"/>
              <a:ext cx="7244" cy="66303"/>
            </a:xfrm>
            <a:custGeom>
              <a:avLst/>
              <a:gdLst/>
              <a:ahLst/>
              <a:cxnLst/>
              <a:rect l="l" t="t" r="r" b="b"/>
              <a:pathLst>
                <a:path w="85" h="778" extrusionOk="0">
                  <a:moveTo>
                    <a:pt x="1" y="1"/>
                  </a:moveTo>
                  <a:lnTo>
                    <a:pt x="85" y="1"/>
                  </a:lnTo>
                  <a:lnTo>
                    <a:pt x="85" y="778"/>
                  </a:lnTo>
                  <a:lnTo>
                    <a:pt x="1" y="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1"/>
            <p:cNvSpPr/>
            <p:nvPr/>
          </p:nvSpPr>
          <p:spPr>
            <a:xfrm>
              <a:off x="3086114" y="2051436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1" y="1"/>
                  </a:moveTo>
                  <a:lnTo>
                    <a:pt x="84" y="1"/>
                  </a:lnTo>
                  <a:lnTo>
                    <a:pt x="84" y="776"/>
                  </a:lnTo>
                  <a:lnTo>
                    <a:pt x="1" y="7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1"/>
            <p:cNvSpPr/>
            <p:nvPr/>
          </p:nvSpPr>
          <p:spPr>
            <a:xfrm>
              <a:off x="3281189" y="1929482"/>
              <a:ext cx="7159" cy="51730"/>
            </a:xfrm>
            <a:custGeom>
              <a:avLst/>
              <a:gdLst/>
              <a:ahLst/>
              <a:cxnLst/>
              <a:rect l="l" t="t" r="r" b="b"/>
              <a:pathLst>
                <a:path w="84" h="607" extrusionOk="0">
                  <a:moveTo>
                    <a:pt x="0" y="1"/>
                  </a:moveTo>
                  <a:lnTo>
                    <a:pt x="84" y="1"/>
                  </a:lnTo>
                  <a:lnTo>
                    <a:pt x="84" y="606"/>
                  </a:lnTo>
                  <a:lnTo>
                    <a:pt x="0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1"/>
            <p:cNvSpPr/>
            <p:nvPr/>
          </p:nvSpPr>
          <p:spPr>
            <a:xfrm>
              <a:off x="3346129" y="2046579"/>
              <a:ext cx="7244" cy="51730"/>
            </a:xfrm>
            <a:custGeom>
              <a:avLst/>
              <a:gdLst/>
              <a:ahLst/>
              <a:cxnLst/>
              <a:rect l="l" t="t" r="r" b="b"/>
              <a:pathLst>
                <a:path w="85" h="607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1"/>
            <p:cNvSpPr/>
            <p:nvPr/>
          </p:nvSpPr>
          <p:spPr>
            <a:xfrm>
              <a:off x="3241901" y="1758866"/>
              <a:ext cx="7159" cy="121613"/>
            </a:xfrm>
            <a:custGeom>
              <a:avLst/>
              <a:gdLst/>
              <a:ahLst/>
              <a:cxnLst/>
              <a:rect l="l" t="t" r="r" b="b"/>
              <a:pathLst>
                <a:path w="84" h="1427" extrusionOk="0">
                  <a:moveTo>
                    <a:pt x="0" y="0"/>
                  </a:moveTo>
                  <a:lnTo>
                    <a:pt x="84" y="0"/>
                  </a:lnTo>
                  <a:lnTo>
                    <a:pt x="84" y="1426"/>
                  </a:lnTo>
                  <a:lnTo>
                    <a:pt x="0" y="1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1"/>
            <p:cNvSpPr/>
            <p:nvPr/>
          </p:nvSpPr>
          <p:spPr>
            <a:xfrm>
              <a:off x="2984955" y="1968003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1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1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1"/>
            <p:cNvSpPr/>
            <p:nvPr/>
          </p:nvSpPr>
          <p:spPr>
            <a:xfrm>
              <a:off x="2998079" y="1761934"/>
              <a:ext cx="7159" cy="79853"/>
            </a:xfrm>
            <a:custGeom>
              <a:avLst/>
              <a:gdLst/>
              <a:ahLst/>
              <a:cxnLst/>
              <a:rect l="l" t="t" r="r" b="b"/>
              <a:pathLst>
                <a:path w="84" h="937" extrusionOk="0">
                  <a:moveTo>
                    <a:pt x="0" y="1"/>
                  </a:moveTo>
                  <a:lnTo>
                    <a:pt x="84" y="1"/>
                  </a:lnTo>
                  <a:lnTo>
                    <a:pt x="84" y="937"/>
                  </a:lnTo>
                  <a:lnTo>
                    <a:pt x="0" y="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1"/>
            <p:cNvSpPr/>
            <p:nvPr/>
          </p:nvSpPr>
          <p:spPr>
            <a:xfrm>
              <a:off x="3197841" y="2062174"/>
              <a:ext cx="7244" cy="49599"/>
            </a:xfrm>
            <a:custGeom>
              <a:avLst/>
              <a:gdLst/>
              <a:ahLst/>
              <a:cxnLst/>
              <a:rect l="l" t="t" r="r" b="b"/>
              <a:pathLst>
                <a:path w="85" h="582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1"/>
            <p:cNvSpPr/>
            <p:nvPr/>
          </p:nvSpPr>
          <p:spPr>
            <a:xfrm>
              <a:off x="2632559" y="1786649"/>
              <a:ext cx="7244" cy="69115"/>
            </a:xfrm>
            <a:custGeom>
              <a:avLst/>
              <a:gdLst/>
              <a:ahLst/>
              <a:cxnLst/>
              <a:rect l="l" t="t" r="r" b="b"/>
              <a:pathLst>
                <a:path w="85" h="811" extrusionOk="0">
                  <a:moveTo>
                    <a:pt x="0" y="1"/>
                  </a:moveTo>
                  <a:lnTo>
                    <a:pt x="84" y="1"/>
                  </a:lnTo>
                  <a:lnTo>
                    <a:pt x="84" y="811"/>
                  </a:lnTo>
                  <a:lnTo>
                    <a:pt x="0" y="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1"/>
            <p:cNvSpPr/>
            <p:nvPr/>
          </p:nvSpPr>
          <p:spPr>
            <a:xfrm>
              <a:off x="2764484" y="1735174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1"/>
                  </a:moveTo>
                  <a:lnTo>
                    <a:pt x="84" y="1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1"/>
            <p:cNvSpPr/>
            <p:nvPr/>
          </p:nvSpPr>
          <p:spPr>
            <a:xfrm>
              <a:off x="2672443" y="2002348"/>
              <a:ext cx="7159" cy="89654"/>
            </a:xfrm>
            <a:custGeom>
              <a:avLst/>
              <a:gdLst/>
              <a:ahLst/>
              <a:cxnLst/>
              <a:rect l="l" t="t" r="r" b="b"/>
              <a:pathLst>
                <a:path w="84" h="1052" extrusionOk="0">
                  <a:moveTo>
                    <a:pt x="0" y="1"/>
                  </a:moveTo>
                  <a:lnTo>
                    <a:pt x="84" y="1"/>
                  </a:lnTo>
                  <a:lnTo>
                    <a:pt x="84" y="1052"/>
                  </a:lnTo>
                  <a:lnTo>
                    <a:pt x="0" y="10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1"/>
            <p:cNvSpPr/>
            <p:nvPr/>
          </p:nvSpPr>
          <p:spPr>
            <a:xfrm>
              <a:off x="2548188" y="1938090"/>
              <a:ext cx="7244" cy="59741"/>
            </a:xfrm>
            <a:custGeom>
              <a:avLst/>
              <a:gdLst/>
              <a:ahLst/>
              <a:cxnLst/>
              <a:rect l="l" t="t" r="r" b="b"/>
              <a:pathLst>
                <a:path w="85" h="701" extrusionOk="0">
                  <a:moveTo>
                    <a:pt x="1" y="1"/>
                  </a:moveTo>
                  <a:lnTo>
                    <a:pt x="84" y="1"/>
                  </a:lnTo>
                  <a:lnTo>
                    <a:pt x="84" y="701"/>
                  </a:lnTo>
                  <a:lnTo>
                    <a:pt x="1" y="7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1"/>
            <p:cNvSpPr/>
            <p:nvPr/>
          </p:nvSpPr>
          <p:spPr>
            <a:xfrm>
              <a:off x="2429303" y="1889769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1" y="0"/>
                  </a:moveTo>
                  <a:lnTo>
                    <a:pt x="85" y="0"/>
                  </a:lnTo>
                  <a:lnTo>
                    <a:pt x="85" y="446"/>
                  </a:lnTo>
                  <a:lnTo>
                    <a:pt x="1" y="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1"/>
            <p:cNvSpPr/>
            <p:nvPr/>
          </p:nvSpPr>
          <p:spPr>
            <a:xfrm>
              <a:off x="1379018" y="2149698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1" y="0"/>
                  </a:moveTo>
                  <a:lnTo>
                    <a:pt x="85" y="0"/>
                  </a:lnTo>
                  <a:lnTo>
                    <a:pt x="85" y="504"/>
                  </a:lnTo>
                  <a:lnTo>
                    <a:pt x="1" y="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1"/>
            <p:cNvSpPr/>
            <p:nvPr/>
          </p:nvSpPr>
          <p:spPr>
            <a:xfrm>
              <a:off x="1529180" y="2171260"/>
              <a:ext cx="7244" cy="46276"/>
            </a:xfrm>
            <a:custGeom>
              <a:avLst/>
              <a:gdLst/>
              <a:ahLst/>
              <a:cxnLst/>
              <a:rect l="l" t="t" r="r" b="b"/>
              <a:pathLst>
                <a:path w="85" h="543" extrusionOk="0">
                  <a:moveTo>
                    <a:pt x="0" y="0"/>
                  </a:moveTo>
                  <a:lnTo>
                    <a:pt x="84" y="0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1"/>
            <p:cNvSpPr/>
            <p:nvPr/>
          </p:nvSpPr>
          <p:spPr>
            <a:xfrm>
              <a:off x="1450349" y="2291424"/>
              <a:ext cx="7159" cy="48918"/>
            </a:xfrm>
            <a:custGeom>
              <a:avLst/>
              <a:gdLst/>
              <a:ahLst/>
              <a:cxnLst/>
              <a:rect l="l" t="t" r="r" b="b"/>
              <a:pathLst>
                <a:path w="84" h="574" extrusionOk="0">
                  <a:moveTo>
                    <a:pt x="0" y="1"/>
                  </a:moveTo>
                  <a:lnTo>
                    <a:pt x="84" y="1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1"/>
            <p:cNvSpPr/>
            <p:nvPr/>
          </p:nvSpPr>
          <p:spPr>
            <a:xfrm>
              <a:off x="1712750" y="2205775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0" y="0"/>
                  </a:moveTo>
                  <a:lnTo>
                    <a:pt x="84" y="0"/>
                  </a:lnTo>
                  <a:lnTo>
                    <a:pt x="84" y="775"/>
                  </a:lnTo>
                  <a:lnTo>
                    <a:pt x="0" y="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1"/>
            <p:cNvSpPr/>
            <p:nvPr/>
          </p:nvSpPr>
          <p:spPr>
            <a:xfrm>
              <a:off x="1658293" y="2440478"/>
              <a:ext cx="7244" cy="51560"/>
            </a:xfrm>
            <a:custGeom>
              <a:avLst/>
              <a:gdLst/>
              <a:ahLst/>
              <a:cxnLst/>
              <a:rect l="l" t="t" r="r" b="b"/>
              <a:pathLst>
                <a:path w="85" h="605" extrusionOk="0">
                  <a:moveTo>
                    <a:pt x="0" y="1"/>
                  </a:moveTo>
                  <a:lnTo>
                    <a:pt x="84" y="1"/>
                  </a:lnTo>
                  <a:lnTo>
                    <a:pt x="84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1"/>
            <p:cNvSpPr/>
            <p:nvPr/>
          </p:nvSpPr>
          <p:spPr>
            <a:xfrm>
              <a:off x="1624374" y="2182509"/>
              <a:ext cx="7244" cy="121527"/>
            </a:xfrm>
            <a:custGeom>
              <a:avLst/>
              <a:gdLst/>
              <a:ahLst/>
              <a:cxnLst/>
              <a:rect l="l" t="t" r="r" b="b"/>
              <a:pathLst>
                <a:path w="85" h="1426" extrusionOk="0">
                  <a:moveTo>
                    <a:pt x="0" y="1"/>
                  </a:moveTo>
                  <a:lnTo>
                    <a:pt x="84" y="1"/>
                  </a:lnTo>
                  <a:lnTo>
                    <a:pt x="84" y="1425"/>
                  </a:lnTo>
                  <a:lnTo>
                    <a:pt x="0" y="1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1"/>
            <p:cNvSpPr/>
            <p:nvPr/>
          </p:nvSpPr>
          <p:spPr>
            <a:xfrm>
              <a:off x="1333850" y="2651405"/>
              <a:ext cx="7244" cy="50111"/>
            </a:xfrm>
            <a:custGeom>
              <a:avLst/>
              <a:gdLst/>
              <a:ahLst/>
              <a:cxnLst/>
              <a:rect l="l" t="t" r="r" b="b"/>
              <a:pathLst>
                <a:path w="85" h="588" extrusionOk="0">
                  <a:moveTo>
                    <a:pt x="0" y="1"/>
                  </a:moveTo>
                  <a:lnTo>
                    <a:pt x="84" y="1"/>
                  </a:lnTo>
                  <a:lnTo>
                    <a:pt x="84" y="587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1"/>
            <p:cNvSpPr/>
            <p:nvPr/>
          </p:nvSpPr>
          <p:spPr>
            <a:xfrm>
              <a:off x="2073327" y="2182679"/>
              <a:ext cx="7244" cy="69286"/>
            </a:xfrm>
            <a:custGeom>
              <a:avLst/>
              <a:gdLst/>
              <a:ahLst/>
              <a:cxnLst/>
              <a:rect l="l" t="t" r="r" b="b"/>
              <a:pathLst>
                <a:path w="85" h="813" extrusionOk="0">
                  <a:moveTo>
                    <a:pt x="1" y="1"/>
                  </a:moveTo>
                  <a:lnTo>
                    <a:pt x="84" y="1"/>
                  </a:lnTo>
                  <a:lnTo>
                    <a:pt x="84" y="812"/>
                  </a:lnTo>
                  <a:lnTo>
                    <a:pt x="1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1"/>
            <p:cNvSpPr/>
            <p:nvPr/>
          </p:nvSpPr>
          <p:spPr>
            <a:xfrm>
              <a:off x="2249312" y="2163504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0"/>
                  </a:moveTo>
                  <a:lnTo>
                    <a:pt x="84" y="0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1"/>
            <p:cNvSpPr/>
            <p:nvPr/>
          </p:nvSpPr>
          <p:spPr>
            <a:xfrm>
              <a:off x="2166476" y="2412696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0" y="0"/>
                  </a:moveTo>
                  <a:lnTo>
                    <a:pt x="84" y="0"/>
                  </a:lnTo>
                  <a:lnTo>
                    <a:pt x="84" y="1051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1"/>
            <p:cNvSpPr/>
            <p:nvPr/>
          </p:nvSpPr>
          <p:spPr>
            <a:xfrm>
              <a:off x="1947027" y="2283668"/>
              <a:ext cx="7244" cy="37924"/>
            </a:xfrm>
            <a:custGeom>
              <a:avLst/>
              <a:gdLst/>
              <a:ahLst/>
              <a:cxnLst/>
              <a:rect l="l" t="t" r="r" b="b"/>
              <a:pathLst>
                <a:path w="85" h="445" extrusionOk="0">
                  <a:moveTo>
                    <a:pt x="1" y="1"/>
                  </a:moveTo>
                  <a:lnTo>
                    <a:pt x="84" y="1"/>
                  </a:lnTo>
                  <a:lnTo>
                    <a:pt x="84" y="444"/>
                  </a:lnTo>
                  <a:lnTo>
                    <a:pt x="1" y="4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1"/>
            <p:cNvSpPr/>
            <p:nvPr/>
          </p:nvSpPr>
          <p:spPr>
            <a:xfrm>
              <a:off x="1399557" y="2676460"/>
              <a:ext cx="7244" cy="106102"/>
            </a:xfrm>
            <a:custGeom>
              <a:avLst/>
              <a:gdLst/>
              <a:ahLst/>
              <a:cxnLst/>
              <a:rect l="l" t="t" r="r" b="b"/>
              <a:pathLst>
                <a:path w="85" h="1245" extrusionOk="0">
                  <a:moveTo>
                    <a:pt x="1" y="0"/>
                  </a:moveTo>
                  <a:lnTo>
                    <a:pt x="85" y="0"/>
                  </a:lnTo>
                  <a:lnTo>
                    <a:pt x="85" y="1245"/>
                  </a:lnTo>
                  <a:lnTo>
                    <a:pt x="1" y="1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1"/>
            <p:cNvSpPr/>
            <p:nvPr/>
          </p:nvSpPr>
          <p:spPr>
            <a:xfrm>
              <a:off x="1312118" y="2993319"/>
              <a:ext cx="7244" cy="57951"/>
            </a:xfrm>
            <a:custGeom>
              <a:avLst/>
              <a:gdLst/>
              <a:ahLst/>
              <a:cxnLst/>
              <a:rect l="l" t="t" r="r" b="b"/>
              <a:pathLst>
                <a:path w="85" h="680" extrusionOk="0">
                  <a:moveTo>
                    <a:pt x="0" y="0"/>
                  </a:moveTo>
                  <a:lnTo>
                    <a:pt x="84" y="0"/>
                  </a:lnTo>
                  <a:lnTo>
                    <a:pt x="84" y="679"/>
                  </a:lnTo>
                  <a:lnTo>
                    <a:pt x="0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1"/>
            <p:cNvSpPr/>
            <p:nvPr/>
          </p:nvSpPr>
          <p:spPr>
            <a:xfrm>
              <a:off x="1343821" y="2332331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1"/>
            <p:cNvSpPr/>
            <p:nvPr/>
          </p:nvSpPr>
          <p:spPr>
            <a:xfrm>
              <a:off x="1543157" y="2425138"/>
              <a:ext cx="7244" cy="49685"/>
            </a:xfrm>
            <a:custGeom>
              <a:avLst/>
              <a:gdLst/>
              <a:ahLst/>
              <a:cxnLst/>
              <a:rect l="l" t="t" r="r" b="b"/>
              <a:pathLst>
                <a:path w="85" h="583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1"/>
            <p:cNvSpPr/>
            <p:nvPr/>
          </p:nvSpPr>
          <p:spPr>
            <a:xfrm>
              <a:off x="2265419" y="2676460"/>
              <a:ext cx="7159" cy="122039"/>
            </a:xfrm>
            <a:custGeom>
              <a:avLst/>
              <a:gdLst/>
              <a:ahLst/>
              <a:cxnLst/>
              <a:rect l="l" t="t" r="r" b="b"/>
              <a:pathLst>
                <a:path w="84" h="1432" extrusionOk="0">
                  <a:moveTo>
                    <a:pt x="0" y="0"/>
                  </a:moveTo>
                  <a:lnTo>
                    <a:pt x="84" y="0"/>
                  </a:lnTo>
                  <a:lnTo>
                    <a:pt x="84" y="1432"/>
                  </a:lnTo>
                  <a:lnTo>
                    <a:pt x="0" y="1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1"/>
            <p:cNvSpPr/>
            <p:nvPr/>
          </p:nvSpPr>
          <p:spPr>
            <a:xfrm>
              <a:off x="1998331" y="2673904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1" y="0"/>
                  </a:moveTo>
                  <a:lnTo>
                    <a:pt x="85" y="0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1"/>
            <p:cNvSpPr/>
            <p:nvPr/>
          </p:nvSpPr>
          <p:spPr>
            <a:xfrm>
              <a:off x="2103411" y="2707226"/>
              <a:ext cx="7159" cy="46361"/>
            </a:xfrm>
            <a:custGeom>
              <a:avLst/>
              <a:gdLst/>
              <a:ahLst/>
              <a:cxnLst/>
              <a:rect l="l" t="t" r="r" b="b"/>
              <a:pathLst>
                <a:path w="84" h="544" extrusionOk="0">
                  <a:moveTo>
                    <a:pt x="0" y="0"/>
                  </a:moveTo>
                  <a:lnTo>
                    <a:pt x="84" y="0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1"/>
            <p:cNvSpPr/>
            <p:nvPr/>
          </p:nvSpPr>
          <p:spPr>
            <a:xfrm>
              <a:off x="2069578" y="2815714"/>
              <a:ext cx="7244" cy="48832"/>
            </a:xfrm>
            <a:custGeom>
              <a:avLst/>
              <a:gdLst/>
              <a:ahLst/>
              <a:cxnLst/>
              <a:rect l="l" t="t" r="r" b="b"/>
              <a:pathLst>
                <a:path w="85" h="573" extrusionOk="0">
                  <a:moveTo>
                    <a:pt x="1" y="0"/>
                  </a:moveTo>
                  <a:lnTo>
                    <a:pt x="85" y="0"/>
                  </a:lnTo>
                  <a:lnTo>
                    <a:pt x="85" y="573"/>
                  </a:lnTo>
                  <a:lnTo>
                    <a:pt x="1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1"/>
            <p:cNvSpPr/>
            <p:nvPr/>
          </p:nvSpPr>
          <p:spPr>
            <a:xfrm>
              <a:off x="2307775" y="2710209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1" y="0"/>
                  </a:moveTo>
                  <a:lnTo>
                    <a:pt x="84" y="0"/>
                  </a:lnTo>
                  <a:lnTo>
                    <a:pt x="84" y="775"/>
                  </a:lnTo>
                  <a:lnTo>
                    <a:pt x="1" y="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1"/>
            <p:cNvSpPr/>
            <p:nvPr/>
          </p:nvSpPr>
          <p:spPr>
            <a:xfrm>
              <a:off x="2027222" y="3032692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0" y="1"/>
                  </a:moveTo>
                  <a:lnTo>
                    <a:pt x="84" y="1"/>
                  </a:lnTo>
                  <a:lnTo>
                    <a:pt x="84" y="776"/>
                  </a:lnTo>
                  <a:lnTo>
                    <a:pt x="0" y="7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1"/>
            <p:cNvSpPr/>
            <p:nvPr/>
          </p:nvSpPr>
          <p:spPr>
            <a:xfrm>
              <a:off x="2222211" y="2910738"/>
              <a:ext cx="7244" cy="51730"/>
            </a:xfrm>
            <a:custGeom>
              <a:avLst/>
              <a:gdLst/>
              <a:ahLst/>
              <a:cxnLst/>
              <a:rect l="l" t="t" r="r" b="b"/>
              <a:pathLst>
                <a:path w="85" h="607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51"/>
            <p:cNvSpPr/>
            <p:nvPr/>
          </p:nvSpPr>
          <p:spPr>
            <a:xfrm>
              <a:off x="2287236" y="3027834"/>
              <a:ext cx="7244" cy="51645"/>
            </a:xfrm>
            <a:custGeom>
              <a:avLst/>
              <a:gdLst/>
              <a:ahLst/>
              <a:cxnLst/>
              <a:rect l="l" t="t" r="r" b="b"/>
              <a:pathLst>
                <a:path w="85" h="606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51"/>
            <p:cNvSpPr/>
            <p:nvPr/>
          </p:nvSpPr>
          <p:spPr>
            <a:xfrm>
              <a:off x="2183009" y="2740292"/>
              <a:ext cx="7159" cy="121442"/>
            </a:xfrm>
            <a:custGeom>
              <a:avLst/>
              <a:gdLst/>
              <a:ahLst/>
              <a:cxnLst/>
              <a:rect l="l" t="t" r="r" b="b"/>
              <a:pathLst>
                <a:path w="84" h="1425" extrusionOk="0">
                  <a:moveTo>
                    <a:pt x="0" y="0"/>
                  </a:moveTo>
                  <a:lnTo>
                    <a:pt x="84" y="0"/>
                  </a:lnTo>
                  <a:lnTo>
                    <a:pt x="84" y="1424"/>
                  </a:lnTo>
                  <a:lnTo>
                    <a:pt x="0" y="1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1"/>
            <p:cNvSpPr/>
            <p:nvPr/>
          </p:nvSpPr>
          <p:spPr>
            <a:xfrm>
              <a:off x="1926063" y="2949258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1"/>
            <p:cNvSpPr/>
            <p:nvPr/>
          </p:nvSpPr>
          <p:spPr>
            <a:xfrm>
              <a:off x="1939272" y="2743190"/>
              <a:ext cx="7244" cy="80024"/>
            </a:xfrm>
            <a:custGeom>
              <a:avLst/>
              <a:gdLst/>
              <a:ahLst/>
              <a:cxnLst/>
              <a:rect l="l" t="t" r="r" b="b"/>
              <a:pathLst>
                <a:path w="85" h="939" extrusionOk="0">
                  <a:moveTo>
                    <a:pt x="1" y="1"/>
                  </a:moveTo>
                  <a:lnTo>
                    <a:pt x="85" y="1"/>
                  </a:lnTo>
                  <a:lnTo>
                    <a:pt x="85" y="938"/>
                  </a:lnTo>
                  <a:lnTo>
                    <a:pt x="1" y="9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51"/>
            <p:cNvSpPr/>
            <p:nvPr/>
          </p:nvSpPr>
          <p:spPr>
            <a:xfrm>
              <a:off x="2138949" y="3043430"/>
              <a:ext cx="7244" cy="49599"/>
            </a:xfrm>
            <a:custGeom>
              <a:avLst/>
              <a:gdLst/>
              <a:ahLst/>
              <a:cxnLst/>
              <a:rect l="l" t="t" r="r" b="b"/>
              <a:pathLst>
                <a:path w="85" h="582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51"/>
            <p:cNvSpPr/>
            <p:nvPr/>
          </p:nvSpPr>
          <p:spPr>
            <a:xfrm>
              <a:off x="1573667" y="2767904"/>
              <a:ext cx="7159" cy="69115"/>
            </a:xfrm>
            <a:custGeom>
              <a:avLst/>
              <a:gdLst/>
              <a:ahLst/>
              <a:cxnLst/>
              <a:rect l="l" t="t" r="r" b="b"/>
              <a:pathLst>
                <a:path w="84" h="811" extrusionOk="0">
                  <a:moveTo>
                    <a:pt x="0" y="1"/>
                  </a:moveTo>
                  <a:lnTo>
                    <a:pt x="84" y="1"/>
                  </a:lnTo>
                  <a:lnTo>
                    <a:pt x="84" y="811"/>
                  </a:lnTo>
                  <a:lnTo>
                    <a:pt x="0" y="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1"/>
            <p:cNvSpPr/>
            <p:nvPr/>
          </p:nvSpPr>
          <p:spPr>
            <a:xfrm>
              <a:off x="1705762" y="2716430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0" y="1"/>
                  </a:moveTo>
                  <a:lnTo>
                    <a:pt x="84" y="1"/>
                  </a:lnTo>
                  <a:lnTo>
                    <a:pt x="84" y="2017"/>
                  </a:lnTo>
                  <a:lnTo>
                    <a:pt x="0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51"/>
            <p:cNvSpPr/>
            <p:nvPr/>
          </p:nvSpPr>
          <p:spPr>
            <a:xfrm>
              <a:off x="1613466" y="2983603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1" y="1"/>
                  </a:moveTo>
                  <a:lnTo>
                    <a:pt x="85" y="1"/>
                  </a:lnTo>
                  <a:lnTo>
                    <a:pt x="85" y="1052"/>
                  </a:lnTo>
                  <a:lnTo>
                    <a:pt x="1" y="10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1"/>
            <p:cNvSpPr/>
            <p:nvPr/>
          </p:nvSpPr>
          <p:spPr>
            <a:xfrm>
              <a:off x="1489467" y="2919345"/>
              <a:ext cx="7159" cy="59911"/>
            </a:xfrm>
            <a:custGeom>
              <a:avLst/>
              <a:gdLst/>
              <a:ahLst/>
              <a:cxnLst/>
              <a:rect l="l" t="t" r="r" b="b"/>
              <a:pathLst>
                <a:path w="84" h="703" extrusionOk="0">
                  <a:moveTo>
                    <a:pt x="0" y="1"/>
                  </a:moveTo>
                  <a:lnTo>
                    <a:pt x="84" y="1"/>
                  </a:lnTo>
                  <a:lnTo>
                    <a:pt x="84" y="702"/>
                  </a:lnTo>
                  <a:lnTo>
                    <a:pt x="0" y="7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1"/>
            <p:cNvSpPr/>
            <p:nvPr/>
          </p:nvSpPr>
          <p:spPr>
            <a:xfrm>
              <a:off x="1370581" y="2871024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0" y="0"/>
                  </a:moveTo>
                  <a:lnTo>
                    <a:pt x="84" y="0"/>
                  </a:lnTo>
                  <a:lnTo>
                    <a:pt x="84" y="446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1"/>
            <p:cNvSpPr/>
            <p:nvPr/>
          </p:nvSpPr>
          <p:spPr>
            <a:xfrm>
              <a:off x="2437825" y="2149698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0" y="0"/>
                  </a:moveTo>
                  <a:lnTo>
                    <a:pt x="84" y="0"/>
                  </a:lnTo>
                  <a:lnTo>
                    <a:pt x="84" y="504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1"/>
            <p:cNvSpPr/>
            <p:nvPr/>
          </p:nvSpPr>
          <p:spPr>
            <a:xfrm>
              <a:off x="2588073" y="2171260"/>
              <a:ext cx="7244" cy="46276"/>
            </a:xfrm>
            <a:custGeom>
              <a:avLst/>
              <a:gdLst/>
              <a:ahLst/>
              <a:cxnLst/>
              <a:rect l="l" t="t" r="r" b="b"/>
              <a:pathLst>
                <a:path w="85" h="543" extrusionOk="0">
                  <a:moveTo>
                    <a:pt x="0" y="0"/>
                  </a:moveTo>
                  <a:lnTo>
                    <a:pt x="84" y="0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1"/>
            <p:cNvSpPr/>
            <p:nvPr/>
          </p:nvSpPr>
          <p:spPr>
            <a:xfrm>
              <a:off x="2509242" y="2291424"/>
              <a:ext cx="7159" cy="48918"/>
            </a:xfrm>
            <a:custGeom>
              <a:avLst/>
              <a:gdLst/>
              <a:ahLst/>
              <a:cxnLst/>
              <a:rect l="l" t="t" r="r" b="b"/>
              <a:pathLst>
                <a:path w="84" h="574" extrusionOk="0">
                  <a:moveTo>
                    <a:pt x="0" y="1"/>
                  </a:moveTo>
                  <a:lnTo>
                    <a:pt x="84" y="1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1"/>
            <p:cNvSpPr/>
            <p:nvPr/>
          </p:nvSpPr>
          <p:spPr>
            <a:xfrm>
              <a:off x="2771642" y="2205775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0" y="0"/>
                  </a:moveTo>
                  <a:lnTo>
                    <a:pt x="84" y="0"/>
                  </a:lnTo>
                  <a:lnTo>
                    <a:pt x="84" y="775"/>
                  </a:lnTo>
                  <a:lnTo>
                    <a:pt x="0" y="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51"/>
            <p:cNvSpPr/>
            <p:nvPr/>
          </p:nvSpPr>
          <p:spPr>
            <a:xfrm>
              <a:off x="2717185" y="2440478"/>
              <a:ext cx="7244" cy="51560"/>
            </a:xfrm>
            <a:custGeom>
              <a:avLst/>
              <a:gdLst/>
              <a:ahLst/>
              <a:cxnLst/>
              <a:rect l="l" t="t" r="r" b="b"/>
              <a:pathLst>
                <a:path w="85" h="605" extrusionOk="0">
                  <a:moveTo>
                    <a:pt x="0" y="1"/>
                  </a:moveTo>
                  <a:lnTo>
                    <a:pt x="84" y="1"/>
                  </a:lnTo>
                  <a:lnTo>
                    <a:pt x="84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1"/>
            <p:cNvSpPr/>
            <p:nvPr/>
          </p:nvSpPr>
          <p:spPr>
            <a:xfrm>
              <a:off x="2683266" y="2182509"/>
              <a:ext cx="7244" cy="121527"/>
            </a:xfrm>
            <a:custGeom>
              <a:avLst/>
              <a:gdLst/>
              <a:ahLst/>
              <a:cxnLst/>
              <a:rect l="l" t="t" r="r" b="b"/>
              <a:pathLst>
                <a:path w="85" h="1426" extrusionOk="0">
                  <a:moveTo>
                    <a:pt x="1" y="1"/>
                  </a:moveTo>
                  <a:lnTo>
                    <a:pt x="84" y="1"/>
                  </a:lnTo>
                  <a:lnTo>
                    <a:pt x="84" y="1425"/>
                  </a:lnTo>
                  <a:lnTo>
                    <a:pt x="1" y="1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1"/>
            <p:cNvSpPr/>
            <p:nvPr/>
          </p:nvSpPr>
          <p:spPr>
            <a:xfrm>
              <a:off x="2392742" y="2651405"/>
              <a:ext cx="7244" cy="50111"/>
            </a:xfrm>
            <a:custGeom>
              <a:avLst/>
              <a:gdLst/>
              <a:ahLst/>
              <a:cxnLst/>
              <a:rect l="l" t="t" r="r" b="b"/>
              <a:pathLst>
                <a:path w="85" h="588" extrusionOk="0">
                  <a:moveTo>
                    <a:pt x="0" y="1"/>
                  </a:moveTo>
                  <a:lnTo>
                    <a:pt x="84" y="1"/>
                  </a:lnTo>
                  <a:lnTo>
                    <a:pt x="84" y="587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1"/>
            <p:cNvSpPr/>
            <p:nvPr/>
          </p:nvSpPr>
          <p:spPr>
            <a:xfrm>
              <a:off x="3132220" y="2182679"/>
              <a:ext cx="7244" cy="69286"/>
            </a:xfrm>
            <a:custGeom>
              <a:avLst/>
              <a:gdLst/>
              <a:ahLst/>
              <a:cxnLst/>
              <a:rect l="l" t="t" r="r" b="b"/>
              <a:pathLst>
                <a:path w="85" h="813" extrusionOk="0">
                  <a:moveTo>
                    <a:pt x="1" y="1"/>
                  </a:moveTo>
                  <a:lnTo>
                    <a:pt x="84" y="1"/>
                  </a:lnTo>
                  <a:lnTo>
                    <a:pt x="84" y="812"/>
                  </a:lnTo>
                  <a:lnTo>
                    <a:pt x="1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1"/>
            <p:cNvSpPr/>
            <p:nvPr/>
          </p:nvSpPr>
          <p:spPr>
            <a:xfrm>
              <a:off x="3308204" y="2163504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0"/>
                  </a:moveTo>
                  <a:lnTo>
                    <a:pt x="84" y="0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1"/>
            <p:cNvSpPr/>
            <p:nvPr/>
          </p:nvSpPr>
          <p:spPr>
            <a:xfrm>
              <a:off x="3225198" y="2412696"/>
              <a:ext cx="7244" cy="89654"/>
            </a:xfrm>
            <a:custGeom>
              <a:avLst/>
              <a:gdLst/>
              <a:ahLst/>
              <a:cxnLst/>
              <a:rect l="l" t="t" r="r" b="b"/>
              <a:pathLst>
                <a:path w="85" h="1052" extrusionOk="0">
                  <a:moveTo>
                    <a:pt x="1" y="0"/>
                  </a:moveTo>
                  <a:lnTo>
                    <a:pt x="84" y="0"/>
                  </a:lnTo>
                  <a:lnTo>
                    <a:pt x="84" y="1051"/>
                  </a:lnTo>
                  <a:lnTo>
                    <a:pt x="1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1"/>
            <p:cNvSpPr/>
            <p:nvPr/>
          </p:nvSpPr>
          <p:spPr>
            <a:xfrm>
              <a:off x="3005749" y="2283668"/>
              <a:ext cx="7244" cy="37924"/>
            </a:xfrm>
            <a:custGeom>
              <a:avLst/>
              <a:gdLst/>
              <a:ahLst/>
              <a:cxnLst/>
              <a:rect l="l" t="t" r="r" b="b"/>
              <a:pathLst>
                <a:path w="85" h="445" extrusionOk="0">
                  <a:moveTo>
                    <a:pt x="1" y="1"/>
                  </a:moveTo>
                  <a:lnTo>
                    <a:pt x="85" y="1"/>
                  </a:lnTo>
                  <a:lnTo>
                    <a:pt x="85" y="444"/>
                  </a:lnTo>
                  <a:lnTo>
                    <a:pt x="1" y="4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1"/>
            <p:cNvSpPr/>
            <p:nvPr/>
          </p:nvSpPr>
          <p:spPr>
            <a:xfrm>
              <a:off x="2458449" y="2676460"/>
              <a:ext cx="7244" cy="106102"/>
            </a:xfrm>
            <a:custGeom>
              <a:avLst/>
              <a:gdLst/>
              <a:ahLst/>
              <a:cxnLst/>
              <a:rect l="l" t="t" r="r" b="b"/>
              <a:pathLst>
                <a:path w="85" h="1245" extrusionOk="0">
                  <a:moveTo>
                    <a:pt x="1" y="0"/>
                  </a:moveTo>
                  <a:lnTo>
                    <a:pt x="85" y="0"/>
                  </a:lnTo>
                  <a:lnTo>
                    <a:pt x="85" y="1245"/>
                  </a:lnTo>
                  <a:lnTo>
                    <a:pt x="1" y="1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1"/>
            <p:cNvSpPr/>
            <p:nvPr/>
          </p:nvSpPr>
          <p:spPr>
            <a:xfrm>
              <a:off x="2371010" y="2993319"/>
              <a:ext cx="7244" cy="57951"/>
            </a:xfrm>
            <a:custGeom>
              <a:avLst/>
              <a:gdLst/>
              <a:ahLst/>
              <a:cxnLst/>
              <a:rect l="l" t="t" r="r" b="b"/>
              <a:pathLst>
                <a:path w="85" h="680" extrusionOk="0">
                  <a:moveTo>
                    <a:pt x="1" y="0"/>
                  </a:moveTo>
                  <a:lnTo>
                    <a:pt x="84" y="0"/>
                  </a:lnTo>
                  <a:lnTo>
                    <a:pt x="84" y="679"/>
                  </a:lnTo>
                  <a:lnTo>
                    <a:pt x="1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1"/>
            <p:cNvSpPr/>
            <p:nvPr/>
          </p:nvSpPr>
          <p:spPr>
            <a:xfrm>
              <a:off x="2402713" y="2332331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0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0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1"/>
            <p:cNvSpPr/>
            <p:nvPr/>
          </p:nvSpPr>
          <p:spPr>
            <a:xfrm>
              <a:off x="3072564" y="2390964"/>
              <a:ext cx="7244" cy="79768"/>
            </a:xfrm>
            <a:custGeom>
              <a:avLst/>
              <a:gdLst/>
              <a:ahLst/>
              <a:cxnLst/>
              <a:rect l="l" t="t" r="r" b="b"/>
              <a:pathLst>
                <a:path w="85" h="936" extrusionOk="0">
                  <a:moveTo>
                    <a:pt x="1" y="0"/>
                  </a:moveTo>
                  <a:lnTo>
                    <a:pt x="84" y="0"/>
                  </a:lnTo>
                  <a:lnTo>
                    <a:pt x="84" y="936"/>
                  </a:lnTo>
                  <a:lnTo>
                    <a:pt x="1" y="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1"/>
            <p:cNvSpPr/>
            <p:nvPr/>
          </p:nvSpPr>
          <p:spPr>
            <a:xfrm>
              <a:off x="2602049" y="2425138"/>
              <a:ext cx="7244" cy="49685"/>
            </a:xfrm>
            <a:custGeom>
              <a:avLst/>
              <a:gdLst/>
              <a:ahLst/>
              <a:cxnLst/>
              <a:rect l="l" t="t" r="r" b="b"/>
              <a:pathLst>
                <a:path w="85" h="583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1"/>
            <p:cNvSpPr/>
            <p:nvPr/>
          </p:nvSpPr>
          <p:spPr>
            <a:xfrm>
              <a:off x="3324141" y="2676460"/>
              <a:ext cx="7244" cy="122039"/>
            </a:xfrm>
            <a:custGeom>
              <a:avLst/>
              <a:gdLst/>
              <a:ahLst/>
              <a:cxnLst/>
              <a:rect l="l" t="t" r="r" b="b"/>
              <a:pathLst>
                <a:path w="85" h="1432" extrusionOk="0">
                  <a:moveTo>
                    <a:pt x="0" y="0"/>
                  </a:moveTo>
                  <a:lnTo>
                    <a:pt x="84" y="0"/>
                  </a:lnTo>
                  <a:lnTo>
                    <a:pt x="84" y="1432"/>
                  </a:lnTo>
                  <a:lnTo>
                    <a:pt x="0" y="1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1"/>
            <p:cNvSpPr/>
            <p:nvPr/>
          </p:nvSpPr>
          <p:spPr>
            <a:xfrm>
              <a:off x="3057224" y="2673904"/>
              <a:ext cx="7244" cy="43037"/>
            </a:xfrm>
            <a:custGeom>
              <a:avLst/>
              <a:gdLst/>
              <a:ahLst/>
              <a:cxnLst/>
              <a:rect l="l" t="t" r="r" b="b"/>
              <a:pathLst>
                <a:path w="85" h="505" extrusionOk="0">
                  <a:moveTo>
                    <a:pt x="1" y="0"/>
                  </a:moveTo>
                  <a:lnTo>
                    <a:pt x="85" y="0"/>
                  </a:lnTo>
                  <a:lnTo>
                    <a:pt x="85" y="505"/>
                  </a:lnTo>
                  <a:lnTo>
                    <a:pt x="1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1"/>
            <p:cNvSpPr/>
            <p:nvPr/>
          </p:nvSpPr>
          <p:spPr>
            <a:xfrm>
              <a:off x="3162303" y="2707226"/>
              <a:ext cx="7244" cy="46361"/>
            </a:xfrm>
            <a:custGeom>
              <a:avLst/>
              <a:gdLst/>
              <a:ahLst/>
              <a:cxnLst/>
              <a:rect l="l" t="t" r="r" b="b"/>
              <a:pathLst>
                <a:path w="85" h="544" extrusionOk="0">
                  <a:moveTo>
                    <a:pt x="0" y="0"/>
                  </a:moveTo>
                  <a:lnTo>
                    <a:pt x="84" y="0"/>
                  </a:lnTo>
                  <a:lnTo>
                    <a:pt x="84" y="543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1"/>
            <p:cNvSpPr/>
            <p:nvPr/>
          </p:nvSpPr>
          <p:spPr>
            <a:xfrm>
              <a:off x="3128555" y="2815714"/>
              <a:ext cx="7159" cy="48832"/>
            </a:xfrm>
            <a:custGeom>
              <a:avLst/>
              <a:gdLst/>
              <a:ahLst/>
              <a:cxnLst/>
              <a:rect l="l" t="t" r="r" b="b"/>
              <a:pathLst>
                <a:path w="84" h="573" extrusionOk="0">
                  <a:moveTo>
                    <a:pt x="0" y="0"/>
                  </a:moveTo>
                  <a:lnTo>
                    <a:pt x="84" y="0"/>
                  </a:lnTo>
                  <a:lnTo>
                    <a:pt x="84" y="573"/>
                  </a:lnTo>
                  <a:lnTo>
                    <a:pt x="0" y="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1"/>
            <p:cNvSpPr/>
            <p:nvPr/>
          </p:nvSpPr>
          <p:spPr>
            <a:xfrm>
              <a:off x="3366667" y="2710209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1" y="0"/>
                  </a:moveTo>
                  <a:lnTo>
                    <a:pt x="85" y="0"/>
                  </a:lnTo>
                  <a:lnTo>
                    <a:pt x="85" y="775"/>
                  </a:lnTo>
                  <a:lnTo>
                    <a:pt x="1" y="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1"/>
            <p:cNvSpPr/>
            <p:nvPr/>
          </p:nvSpPr>
          <p:spPr>
            <a:xfrm>
              <a:off x="3086114" y="3032692"/>
              <a:ext cx="7244" cy="66133"/>
            </a:xfrm>
            <a:custGeom>
              <a:avLst/>
              <a:gdLst/>
              <a:ahLst/>
              <a:cxnLst/>
              <a:rect l="l" t="t" r="r" b="b"/>
              <a:pathLst>
                <a:path w="85" h="776" extrusionOk="0">
                  <a:moveTo>
                    <a:pt x="1" y="1"/>
                  </a:moveTo>
                  <a:lnTo>
                    <a:pt x="84" y="1"/>
                  </a:lnTo>
                  <a:lnTo>
                    <a:pt x="84" y="776"/>
                  </a:lnTo>
                  <a:lnTo>
                    <a:pt x="1" y="7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1"/>
            <p:cNvSpPr/>
            <p:nvPr/>
          </p:nvSpPr>
          <p:spPr>
            <a:xfrm>
              <a:off x="3281189" y="2910738"/>
              <a:ext cx="7159" cy="51730"/>
            </a:xfrm>
            <a:custGeom>
              <a:avLst/>
              <a:gdLst/>
              <a:ahLst/>
              <a:cxnLst/>
              <a:rect l="l" t="t" r="r" b="b"/>
              <a:pathLst>
                <a:path w="84" h="607" extrusionOk="0">
                  <a:moveTo>
                    <a:pt x="0" y="0"/>
                  </a:moveTo>
                  <a:lnTo>
                    <a:pt x="84" y="0"/>
                  </a:lnTo>
                  <a:lnTo>
                    <a:pt x="84" y="606"/>
                  </a:lnTo>
                  <a:lnTo>
                    <a:pt x="0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1"/>
            <p:cNvSpPr/>
            <p:nvPr/>
          </p:nvSpPr>
          <p:spPr>
            <a:xfrm>
              <a:off x="3346129" y="3027834"/>
              <a:ext cx="7244" cy="51645"/>
            </a:xfrm>
            <a:custGeom>
              <a:avLst/>
              <a:gdLst/>
              <a:ahLst/>
              <a:cxnLst/>
              <a:rect l="l" t="t" r="r" b="b"/>
              <a:pathLst>
                <a:path w="85" h="606" extrusionOk="0">
                  <a:moveTo>
                    <a:pt x="1" y="0"/>
                  </a:moveTo>
                  <a:lnTo>
                    <a:pt x="85" y="0"/>
                  </a:lnTo>
                  <a:lnTo>
                    <a:pt x="85" y="606"/>
                  </a:lnTo>
                  <a:lnTo>
                    <a:pt x="1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1"/>
            <p:cNvSpPr/>
            <p:nvPr/>
          </p:nvSpPr>
          <p:spPr>
            <a:xfrm>
              <a:off x="3241901" y="2740292"/>
              <a:ext cx="7159" cy="121442"/>
            </a:xfrm>
            <a:custGeom>
              <a:avLst/>
              <a:gdLst/>
              <a:ahLst/>
              <a:cxnLst/>
              <a:rect l="l" t="t" r="r" b="b"/>
              <a:pathLst>
                <a:path w="84" h="1425" extrusionOk="0">
                  <a:moveTo>
                    <a:pt x="0" y="0"/>
                  </a:moveTo>
                  <a:lnTo>
                    <a:pt x="84" y="0"/>
                  </a:lnTo>
                  <a:lnTo>
                    <a:pt x="84" y="1424"/>
                  </a:lnTo>
                  <a:lnTo>
                    <a:pt x="0" y="1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1"/>
            <p:cNvSpPr/>
            <p:nvPr/>
          </p:nvSpPr>
          <p:spPr>
            <a:xfrm>
              <a:off x="2984955" y="2949258"/>
              <a:ext cx="7244" cy="127749"/>
            </a:xfrm>
            <a:custGeom>
              <a:avLst/>
              <a:gdLst/>
              <a:ahLst/>
              <a:cxnLst/>
              <a:rect l="l" t="t" r="r" b="b"/>
              <a:pathLst>
                <a:path w="85" h="1499" extrusionOk="0">
                  <a:moveTo>
                    <a:pt x="1" y="1"/>
                  </a:moveTo>
                  <a:lnTo>
                    <a:pt x="84" y="1"/>
                  </a:lnTo>
                  <a:lnTo>
                    <a:pt x="84" y="1498"/>
                  </a:lnTo>
                  <a:lnTo>
                    <a:pt x="1" y="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1"/>
            <p:cNvSpPr/>
            <p:nvPr/>
          </p:nvSpPr>
          <p:spPr>
            <a:xfrm>
              <a:off x="2998079" y="2743190"/>
              <a:ext cx="7159" cy="80024"/>
            </a:xfrm>
            <a:custGeom>
              <a:avLst/>
              <a:gdLst/>
              <a:ahLst/>
              <a:cxnLst/>
              <a:rect l="l" t="t" r="r" b="b"/>
              <a:pathLst>
                <a:path w="84" h="939" extrusionOk="0">
                  <a:moveTo>
                    <a:pt x="0" y="1"/>
                  </a:moveTo>
                  <a:lnTo>
                    <a:pt x="84" y="1"/>
                  </a:lnTo>
                  <a:lnTo>
                    <a:pt x="84" y="938"/>
                  </a:lnTo>
                  <a:lnTo>
                    <a:pt x="0" y="9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1"/>
            <p:cNvSpPr/>
            <p:nvPr/>
          </p:nvSpPr>
          <p:spPr>
            <a:xfrm>
              <a:off x="3197841" y="3043430"/>
              <a:ext cx="7244" cy="49599"/>
            </a:xfrm>
            <a:custGeom>
              <a:avLst/>
              <a:gdLst/>
              <a:ahLst/>
              <a:cxnLst/>
              <a:rect l="l" t="t" r="r" b="b"/>
              <a:pathLst>
                <a:path w="85" h="582" extrusionOk="0">
                  <a:moveTo>
                    <a:pt x="0" y="1"/>
                  </a:moveTo>
                  <a:lnTo>
                    <a:pt x="84" y="1"/>
                  </a:lnTo>
                  <a:lnTo>
                    <a:pt x="8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1"/>
            <p:cNvSpPr/>
            <p:nvPr/>
          </p:nvSpPr>
          <p:spPr>
            <a:xfrm>
              <a:off x="2632559" y="2767904"/>
              <a:ext cx="7244" cy="69115"/>
            </a:xfrm>
            <a:custGeom>
              <a:avLst/>
              <a:gdLst/>
              <a:ahLst/>
              <a:cxnLst/>
              <a:rect l="l" t="t" r="r" b="b"/>
              <a:pathLst>
                <a:path w="85" h="811" extrusionOk="0">
                  <a:moveTo>
                    <a:pt x="0" y="1"/>
                  </a:moveTo>
                  <a:lnTo>
                    <a:pt x="84" y="1"/>
                  </a:lnTo>
                  <a:lnTo>
                    <a:pt x="84" y="811"/>
                  </a:lnTo>
                  <a:lnTo>
                    <a:pt x="0" y="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1"/>
            <p:cNvSpPr/>
            <p:nvPr/>
          </p:nvSpPr>
          <p:spPr>
            <a:xfrm>
              <a:off x="2764484" y="2716430"/>
              <a:ext cx="7244" cy="171894"/>
            </a:xfrm>
            <a:custGeom>
              <a:avLst/>
              <a:gdLst/>
              <a:ahLst/>
              <a:cxnLst/>
              <a:rect l="l" t="t" r="r" b="b"/>
              <a:pathLst>
                <a:path w="85" h="2017" extrusionOk="0">
                  <a:moveTo>
                    <a:pt x="1" y="1"/>
                  </a:moveTo>
                  <a:lnTo>
                    <a:pt x="84" y="1"/>
                  </a:lnTo>
                  <a:lnTo>
                    <a:pt x="84" y="2017"/>
                  </a:lnTo>
                  <a:lnTo>
                    <a:pt x="1" y="2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1"/>
            <p:cNvSpPr/>
            <p:nvPr/>
          </p:nvSpPr>
          <p:spPr>
            <a:xfrm>
              <a:off x="2672443" y="2983603"/>
              <a:ext cx="7159" cy="89654"/>
            </a:xfrm>
            <a:custGeom>
              <a:avLst/>
              <a:gdLst/>
              <a:ahLst/>
              <a:cxnLst/>
              <a:rect l="l" t="t" r="r" b="b"/>
              <a:pathLst>
                <a:path w="84" h="1052" extrusionOk="0">
                  <a:moveTo>
                    <a:pt x="0" y="1"/>
                  </a:moveTo>
                  <a:lnTo>
                    <a:pt x="84" y="1"/>
                  </a:lnTo>
                  <a:lnTo>
                    <a:pt x="84" y="1052"/>
                  </a:lnTo>
                  <a:lnTo>
                    <a:pt x="0" y="10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1"/>
            <p:cNvSpPr/>
            <p:nvPr/>
          </p:nvSpPr>
          <p:spPr>
            <a:xfrm>
              <a:off x="2548188" y="2919345"/>
              <a:ext cx="7244" cy="59911"/>
            </a:xfrm>
            <a:custGeom>
              <a:avLst/>
              <a:gdLst/>
              <a:ahLst/>
              <a:cxnLst/>
              <a:rect l="l" t="t" r="r" b="b"/>
              <a:pathLst>
                <a:path w="85" h="703" extrusionOk="0">
                  <a:moveTo>
                    <a:pt x="1" y="1"/>
                  </a:moveTo>
                  <a:lnTo>
                    <a:pt x="84" y="1"/>
                  </a:lnTo>
                  <a:lnTo>
                    <a:pt x="84" y="702"/>
                  </a:lnTo>
                  <a:lnTo>
                    <a:pt x="1" y="7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1"/>
            <p:cNvSpPr/>
            <p:nvPr/>
          </p:nvSpPr>
          <p:spPr>
            <a:xfrm>
              <a:off x="2429303" y="2871024"/>
              <a:ext cx="7244" cy="38009"/>
            </a:xfrm>
            <a:custGeom>
              <a:avLst/>
              <a:gdLst/>
              <a:ahLst/>
              <a:cxnLst/>
              <a:rect l="l" t="t" r="r" b="b"/>
              <a:pathLst>
                <a:path w="85" h="446" extrusionOk="0">
                  <a:moveTo>
                    <a:pt x="1" y="0"/>
                  </a:moveTo>
                  <a:lnTo>
                    <a:pt x="85" y="0"/>
                  </a:lnTo>
                  <a:lnTo>
                    <a:pt x="85" y="446"/>
                  </a:lnTo>
                  <a:lnTo>
                    <a:pt x="1" y="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1"/>
            <p:cNvSpPr/>
            <p:nvPr/>
          </p:nvSpPr>
          <p:spPr>
            <a:xfrm>
              <a:off x="1245730" y="1120462"/>
              <a:ext cx="644708" cy="514829"/>
            </a:xfrm>
            <a:custGeom>
              <a:avLst/>
              <a:gdLst/>
              <a:ahLst/>
              <a:cxnLst/>
              <a:rect l="l" t="t" r="r" b="b"/>
              <a:pathLst>
                <a:path w="7565" h="6041" extrusionOk="0">
                  <a:moveTo>
                    <a:pt x="7565" y="6032"/>
                  </a:moveTo>
                  <a:lnTo>
                    <a:pt x="5676" y="6037"/>
                  </a:lnTo>
                  <a:lnTo>
                    <a:pt x="3787" y="6039"/>
                  </a:lnTo>
                  <a:lnTo>
                    <a:pt x="10" y="6041"/>
                  </a:lnTo>
                  <a:lnTo>
                    <a:pt x="1" y="6041"/>
                  </a:lnTo>
                  <a:lnTo>
                    <a:pt x="1" y="6032"/>
                  </a:lnTo>
                  <a:lnTo>
                    <a:pt x="3" y="3016"/>
                  </a:lnTo>
                  <a:lnTo>
                    <a:pt x="10" y="1"/>
                  </a:lnTo>
                  <a:lnTo>
                    <a:pt x="17" y="3016"/>
                  </a:lnTo>
                  <a:lnTo>
                    <a:pt x="18" y="6032"/>
                  </a:lnTo>
                  <a:lnTo>
                    <a:pt x="10" y="6023"/>
                  </a:lnTo>
                  <a:lnTo>
                    <a:pt x="3787" y="6025"/>
                  </a:lnTo>
                  <a:lnTo>
                    <a:pt x="5676" y="60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1"/>
            <p:cNvSpPr/>
            <p:nvPr/>
          </p:nvSpPr>
          <p:spPr>
            <a:xfrm>
              <a:off x="1245730" y="1888235"/>
              <a:ext cx="644708" cy="551304"/>
            </a:xfrm>
            <a:custGeom>
              <a:avLst/>
              <a:gdLst/>
              <a:ahLst/>
              <a:cxnLst/>
              <a:rect l="l" t="t" r="r" b="b"/>
              <a:pathLst>
                <a:path w="7565" h="6469" extrusionOk="0">
                  <a:moveTo>
                    <a:pt x="7565" y="6460"/>
                  </a:moveTo>
                  <a:lnTo>
                    <a:pt x="5676" y="6465"/>
                  </a:lnTo>
                  <a:lnTo>
                    <a:pt x="3787" y="6467"/>
                  </a:lnTo>
                  <a:lnTo>
                    <a:pt x="10" y="6468"/>
                  </a:lnTo>
                  <a:lnTo>
                    <a:pt x="1" y="6468"/>
                  </a:lnTo>
                  <a:lnTo>
                    <a:pt x="1" y="6460"/>
                  </a:lnTo>
                  <a:lnTo>
                    <a:pt x="3" y="3230"/>
                  </a:lnTo>
                  <a:lnTo>
                    <a:pt x="10" y="1"/>
                  </a:lnTo>
                  <a:lnTo>
                    <a:pt x="17" y="3230"/>
                  </a:lnTo>
                  <a:lnTo>
                    <a:pt x="18" y="6460"/>
                  </a:lnTo>
                  <a:lnTo>
                    <a:pt x="10" y="6451"/>
                  </a:lnTo>
                  <a:lnTo>
                    <a:pt x="3787" y="6453"/>
                  </a:lnTo>
                  <a:lnTo>
                    <a:pt x="5676" y="64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1"/>
            <p:cNvSpPr/>
            <p:nvPr/>
          </p:nvSpPr>
          <p:spPr>
            <a:xfrm>
              <a:off x="1245730" y="2547859"/>
              <a:ext cx="644708" cy="551304"/>
            </a:xfrm>
            <a:custGeom>
              <a:avLst/>
              <a:gdLst/>
              <a:ahLst/>
              <a:cxnLst/>
              <a:rect l="l" t="t" r="r" b="b"/>
              <a:pathLst>
                <a:path w="7565" h="6469" extrusionOk="0">
                  <a:moveTo>
                    <a:pt x="7565" y="6458"/>
                  </a:moveTo>
                  <a:lnTo>
                    <a:pt x="5676" y="6463"/>
                  </a:lnTo>
                  <a:lnTo>
                    <a:pt x="3787" y="6465"/>
                  </a:lnTo>
                  <a:lnTo>
                    <a:pt x="10" y="6468"/>
                  </a:lnTo>
                  <a:lnTo>
                    <a:pt x="1" y="6468"/>
                  </a:lnTo>
                  <a:lnTo>
                    <a:pt x="1" y="6458"/>
                  </a:lnTo>
                  <a:lnTo>
                    <a:pt x="3" y="3230"/>
                  </a:lnTo>
                  <a:lnTo>
                    <a:pt x="10" y="1"/>
                  </a:lnTo>
                  <a:lnTo>
                    <a:pt x="17" y="3230"/>
                  </a:lnTo>
                  <a:lnTo>
                    <a:pt x="18" y="6458"/>
                  </a:lnTo>
                  <a:lnTo>
                    <a:pt x="10" y="6449"/>
                  </a:lnTo>
                  <a:lnTo>
                    <a:pt x="3787" y="6453"/>
                  </a:lnTo>
                  <a:lnTo>
                    <a:pt x="5676" y="645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1"/>
            <p:cNvSpPr/>
            <p:nvPr/>
          </p:nvSpPr>
          <p:spPr>
            <a:xfrm>
              <a:off x="2778886" y="1120462"/>
              <a:ext cx="644879" cy="514829"/>
            </a:xfrm>
            <a:custGeom>
              <a:avLst/>
              <a:gdLst/>
              <a:ahLst/>
              <a:cxnLst/>
              <a:rect l="l" t="t" r="r" b="b"/>
              <a:pathLst>
                <a:path w="7567" h="6041" extrusionOk="0">
                  <a:moveTo>
                    <a:pt x="7558" y="1"/>
                  </a:moveTo>
                  <a:lnTo>
                    <a:pt x="7563" y="3016"/>
                  </a:lnTo>
                  <a:lnTo>
                    <a:pt x="7566" y="6032"/>
                  </a:lnTo>
                  <a:lnTo>
                    <a:pt x="7566" y="6041"/>
                  </a:lnTo>
                  <a:lnTo>
                    <a:pt x="7558" y="6041"/>
                  </a:lnTo>
                  <a:lnTo>
                    <a:pt x="3780" y="6039"/>
                  </a:lnTo>
                  <a:lnTo>
                    <a:pt x="1890" y="6037"/>
                  </a:lnTo>
                  <a:lnTo>
                    <a:pt x="1" y="6032"/>
                  </a:lnTo>
                  <a:lnTo>
                    <a:pt x="1890" y="6027"/>
                  </a:lnTo>
                  <a:lnTo>
                    <a:pt x="3780" y="6025"/>
                  </a:lnTo>
                  <a:lnTo>
                    <a:pt x="7558" y="6023"/>
                  </a:lnTo>
                  <a:lnTo>
                    <a:pt x="7549" y="6032"/>
                  </a:lnTo>
                  <a:lnTo>
                    <a:pt x="7551" y="3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1"/>
            <p:cNvSpPr/>
            <p:nvPr/>
          </p:nvSpPr>
          <p:spPr>
            <a:xfrm>
              <a:off x="2778886" y="1888235"/>
              <a:ext cx="644879" cy="551304"/>
            </a:xfrm>
            <a:custGeom>
              <a:avLst/>
              <a:gdLst/>
              <a:ahLst/>
              <a:cxnLst/>
              <a:rect l="l" t="t" r="r" b="b"/>
              <a:pathLst>
                <a:path w="7567" h="6469" extrusionOk="0">
                  <a:moveTo>
                    <a:pt x="7558" y="1"/>
                  </a:moveTo>
                  <a:lnTo>
                    <a:pt x="7563" y="3230"/>
                  </a:lnTo>
                  <a:lnTo>
                    <a:pt x="7566" y="6460"/>
                  </a:lnTo>
                  <a:lnTo>
                    <a:pt x="7566" y="6468"/>
                  </a:lnTo>
                  <a:lnTo>
                    <a:pt x="7558" y="6468"/>
                  </a:lnTo>
                  <a:lnTo>
                    <a:pt x="3780" y="6467"/>
                  </a:lnTo>
                  <a:lnTo>
                    <a:pt x="1890" y="6465"/>
                  </a:lnTo>
                  <a:lnTo>
                    <a:pt x="1" y="6460"/>
                  </a:lnTo>
                  <a:lnTo>
                    <a:pt x="1890" y="6454"/>
                  </a:lnTo>
                  <a:lnTo>
                    <a:pt x="3780" y="6453"/>
                  </a:lnTo>
                  <a:lnTo>
                    <a:pt x="7558" y="6451"/>
                  </a:lnTo>
                  <a:lnTo>
                    <a:pt x="7549" y="6460"/>
                  </a:lnTo>
                  <a:lnTo>
                    <a:pt x="7551" y="3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1"/>
            <p:cNvSpPr/>
            <p:nvPr/>
          </p:nvSpPr>
          <p:spPr>
            <a:xfrm>
              <a:off x="2778886" y="2547859"/>
              <a:ext cx="644879" cy="551304"/>
            </a:xfrm>
            <a:custGeom>
              <a:avLst/>
              <a:gdLst/>
              <a:ahLst/>
              <a:cxnLst/>
              <a:rect l="l" t="t" r="r" b="b"/>
              <a:pathLst>
                <a:path w="7567" h="6469" extrusionOk="0">
                  <a:moveTo>
                    <a:pt x="7558" y="1"/>
                  </a:moveTo>
                  <a:lnTo>
                    <a:pt x="7563" y="3230"/>
                  </a:lnTo>
                  <a:lnTo>
                    <a:pt x="7566" y="6458"/>
                  </a:lnTo>
                  <a:lnTo>
                    <a:pt x="7566" y="6468"/>
                  </a:lnTo>
                  <a:lnTo>
                    <a:pt x="7558" y="6468"/>
                  </a:lnTo>
                  <a:lnTo>
                    <a:pt x="3780" y="6465"/>
                  </a:lnTo>
                  <a:lnTo>
                    <a:pt x="1890" y="6463"/>
                  </a:lnTo>
                  <a:lnTo>
                    <a:pt x="1" y="6458"/>
                  </a:lnTo>
                  <a:lnTo>
                    <a:pt x="1890" y="6454"/>
                  </a:lnTo>
                  <a:lnTo>
                    <a:pt x="3780" y="6453"/>
                  </a:lnTo>
                  <a:lnTo>
                    <a:pt x="7558" y="6449"/>
                  </a:lnTo>
                  <a:lnTo>
                    <a:pt x="7549" y="6458"/>
                  </a:lnTo>
                  <a:lnTo>
                    <a:pt x="7551" y="323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1"/>
            <p:cNvSpPr/>
            <p:nvPr/>
          </p:nvSpPr>
          <p:spPr>
            <a:xfrm>
              <a:off x="1690592" y="1084072"/>
              <a:ext cx="644793" cy="551219"/>
            </a:xfrm>
            <a:custGeom>
              <a:avLst/>
              <a:gdLst/>
              <a:ahLst/>
              <a:cxnLst/>
              <a:rect l="l" t="t" r="r" b="b"/>
              <a:pathLst>
                <a:path w="7566" h="6468" extrusionOk="0">
                  <a:moveTo>
                    <a:pt x="9" y="0"/>
                  </a:moveTo>
                  <a:lnTo>
                    <a:pt x="4" y="3230"/>
                  </a:lnTo>
                  <a:lnTo>
                    <a:pt x="0" y="6459"/>
                  </a:lnTo>
                  <a:lnTo>
                    <a:pt x="0" y="6468"/>
                  </a:lnTo>
                  <a:lnTo>
                    <a:pt x="9" y="6468"/>
                  </a:lnTo>
                  <a:lnTo>
                    <a:pt x="3788" y="6466"/>
                  </a:lnTo>
                  <a:lnTo>
                    <a:pt x="5677" y="6464"/>
                  </a:lnTo>
                  <a:lnTo>
                    <a:pt x="7566" y="6459"/>
                  </a:lnTo>
                  <a:lnTo>
                    <a:pt x="5677" y="6454"/>
                  </a:lnTo>
                  <a:lnTo>
                    <a:pt x="3788" y="6452"/>
                  </a:lnTo>
                  <a:lnTo>
                    <a:pt x="19" y="6450"/>
                  </a:lnTo>
                  <a:lnTo>
                    <a:pt x="19" y="6450"/>
                  </a:lnTo>
                  <a:lnTo>
                    <a:pt x="16" y="323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1"/>
            <p:cNvSpPr/>
            <p:nvPr/>
          </p:nvSpPr>
          <p:spPr>
            <a:xfrm>
              <a:off x="1690592" y="1888235"/>
              <a:ext cx="644793" cy="551304"/>
            </a:xfrm>
            <a:custGeom>
              <a:avLst/>
              <a:gdLst/>
              <a:ahLst/>
              <a:cxnLst/>
              <a:rect l="l" t="t" r="r" b="b"/>
              <a:pathLst>
                <a:path w="7566" h="6469" extrusionOk="0">
                  <a:moveTo>
                    <a:pt x="9" y="1"/>
                  </a:moveTo>
                  <a:lnTo>
                    <a:pt x="4" y="3230"/>
                  </a:lnTo>
                  <a:lnTo>
                    <a:pt x="0" y="6460"/>
                  </a:lnTo>
                  <a:lnTo>
                    <a:pt x="0" y="6468"/>
                  </a:lnTo>
                  <a:lnTo>
                    <a:pt x="9" y="6468"/>
                  </a:lnTo>
                  <a:lnTo>
                    <a:pt x="3788" y="6467"/>
                  </a:lnTo>
                  <a:lnTo>
                    <a:pt x="5677" y="6465"/>
                  </a:lnTo>
                  <a:lnTo>
                    <a:pt x="7566" y="6460"/>
                  </a:lnTo>
                  <a:lnTo>
                    <a:pt x="5677" y="6454"/>
                  </a:lnTo>
                  <a:lnTo>
                    <a:pt x="3788" y="6453"/>
                  </a:lnTo>
                  <a:lnTo>
                    <a:pt x="19" y="6451"/>
                  </a:lnTo>
                  <a:lnTo>
                    <a:pt x="19" y="6451"/>
                  </a:lnTo>
                  <a:lnTo>
                    <a:pt x="16" y="3230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1"/>
            <p:cNvSpPr/>
            <p:nvPr/>
          </p:nvSpPr>
          <p:spPr>
            <a:xfrm>
              <a:off x="1690592" y="2547859"/>
              <a:ext cx="644793" cy="551304"/>
            </a:xfrm>
            <a:custGeom>
              <a:avLst/>
              <a:gdLst/>
              <a:ahLst/>
              <a:cxnLst/>
              <a:rect l="l" t="t" r="r" b="b"/>
              <a:pathLst>
                <a:path w="7566" h="6469" extrusionOk="0">
                  <a:moveTo>
                    <a:pt x="9" y="1"/>
                  </a:moveTo>
                  <a:lnTo>
                    <a:pt x="4" y="3230"/>
                  </a:lnTo>
                  <a:lnTo>
                    <a:pt x="0" y="6458"/>
                  </a:lnTo>
                  <a:lnTo>
                    <a:pt x="0" y="6468"/>
                  </a:lnTo>
                  <a:lnTo>
                    <a:pt x="9" y="6468"/>
                  </a:lnTo>
                  <a:lnTo>
                    <a:pt x="3788" y="6465"/>
                  </a:lnTo>
                  <a:lnTo>
                    <a:pt x="5677" y="6463"/>
                  </a:lnTo>
                  <a:lnTo>
                    <a:pt x="7566" y="6458"/>
                  </a:lnTo>
                  <a:lnTo>
                    <a:pt x="5677" y="6454"/>
                  </a:lnTo>
                  <a:lnTo>
                    <a:pt x="3788" y="6453"/>
                  </a:lnTo>
                  <a:lnTo>
                    <a:pt x="19" y="6449"/>
                  </a:lnTo>
                  <a:lnTo>
                    <a:pt x="19" y="6449"/>
                  </a:lnTo>
                  <a:lnTo>
                    <a:pt x="16" y="3230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1"/>
            <p:cNvSpPr/>
            <p:nvPr/>
          </p:nvSpPr>
          <p:spPr>
            <a:xfrm>
              <a:off x="1964413" y="725800"/>
              <a:ext cx="797100" cy="797100"/>
            </a:xfrm>
            <a:prstGeom prst="pie">
              <a:avLst>
                <a:gd name="adj1" fmla="val 0"/>
                <a:gd name="adj2" fmla="val 10760213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1"/>
            <p:cNvSpPr/>
            <p:nvPr/>
          </p:nvSpPr>
          <p:spPr>
            <a:xfrm>
              <a:off x="1240531" y="1080749"/>
              <a:ext cx="2186213" cy="2025824"/>
            </a:xfrm>
            <a:custGeom>
              <a:avLst/>
              <a:gdLst/>
              <a:ahLst/>
              <a:cxnLst/>
              <a:rect l="l" t="t" r="r" b="b"/>
              <a:pathLst>
                <a:path w="25653" h="23771" extrusionOk="0">
                  <a:moveTo>
                    <a:pt x="25652" y="7275"/>
                  </a:moveTo>
                  <a:lnTo>
                    <a:pt x="25652" y="6498"/>
                  </a:lnTo>
                  <a:lnTo>
                    <a:pt x="21767" y="6498"/>
                  </a:lnTo>
                  <a:lnTo>
                    <a:pt x="21767" y="1"/>
                  </a:lnTo>
                  <a:lnTo>
                    <a:pt x="20990" y="1"/>
                  </a:lnTo>
                  <a:lnTo>
                    <a:pt x="20990" y="6498"/>
                  </a:lnTo>
                  <a:lnTo>
                    <a:pt x="13623" y="6498"/>
                  </a:lnTo>
                  <a:lnTo>
                    <a:pt x="13623" y="1"/>
                  </a:lnTo>
                  <a:lnTo>
                    <a:pt x="12847" y="1"/>
                  </a:lnTo>
                  <a:lnTo>
                    <a:pt x="12847" y="6498"/>
                  </a:lnTo>
                  <a:lnTo>
                    <a:pt x="5290" y="6498"/>
                  </a:lnTo>
                  <a:lnTo>
                    <a:pt x="5290" y="39"/>
                  </a:lnTo>
                  <a:lnTo>
                    <a:pt x="4513" y="39"/>
                  </a:lnTo>
                  <a:lnTo>
                    <a:pt x="4513" y="6498"/>
                  </a:lnTo>
                  <a:lnTo>
                    <a:pt x="1" y="6498"/>
                  </a:lnTo>
                  <a:lnTo>
                    <a:pt x="1" y="7275"/>
                  </a:lnTo>
                  <a:lnTo>
                    <a:pt x="4515" y="7275"/>
                  </a:lnTo>
                  <a:lnTo>
                    <a:pt x="4515" y="16005"/>
                  </a:lnTo>
                  <a:lnTo>
                    <a:pt x="1" y="16005"/>
                  </a:lnTo>
                  <a:lnTo>
                    <a:pt x="1" y="16780"/>
                  </a:lnTo>
                  <a:lnTo>
                    <a:pt x="4515" y="16780"/>
                  </a:lnTo>
                  <a:lnTo>
                    <a:pt x="4515" y="23771"/>
                  </a:lnTo>
                  <a:lnTo>
                    <a:pt x="5292" y="23771"/>
                  </a:lnTo>
                  <a:lnTo>
                    <a:pt x="5292" y="16780"/>
                  </a:lnTo>
                  <a:lnTo>
                    <a:pt x="12847" y="16780"/>
                  </a:lnTo>
                  <a:lnTo>
                    <a:pt x="12847" y="23732"/>
                  </a:lnTo>
                  <a:lnTo>
                    <a:pt x="13623" y="23732"/>
                  </a:lnTo>
                  <a:lnTo>
                    <a:pt x="13623" y="16780"/>
                  </a:lnTo>
                  <a:lnTo>
                    <a:pt x="20990" y="16780"/>
                  </a:lnTo>
                  <a:lnTo>
                    <a:pt x="20990" y="23732"/>
                  </a:lnTo>
                  <a:lnTo>
                    <a:pt x="21767" y="23732"/>
                  </a:lnTo>
                  <a:lnTo>
                    <a:pt x="21767" y="16780"/>
                  </a:lnTo>
                  <a:lnTo>
                    <a:pt x="25652" y="16780"/>
                  </a:lnTo>
                  <a:lnTo>
                    <a:pt x="25652" y="16005"/>
                  </a:lnTo>
                  <a:lnTo>
                    <a:pt x="21767" y="16005"/>
                  </a:lnTo>
                  <a:lnTo>
                    <a:pt x="21767" y="7275"/>
                  </a:lnTo>
                  <a:close/>
                  <a:moveTo>
                    <a:pt x="5290" y="16005"/>
                  </a:moveTo>
                  <a:lnTo>
                    <a:pt x="5290" y="7275"/>
                  </a:lnTo>
                  <a:lnTo>
                    <a:pt x="12847" y="7275"/>
                  </a:lnTo>
                  <a:lnTo>
                    <a:pt x="12847" y="16005"/>
                  </a:lnTo>
                  <a:close/>
                  <a:moveTo>
                    <a:pt x="20990" y="16005"/>
                  </a:moveTo>
                  <a:lnTo>
                    <a:pt x="13623" y="16005"/>
                  </a:lnTo>
                  <a:lnTo>
                    <a:pt x="13623" y="7275"/>
                  </a:lnTo>
                  <a:lnTo>
                    <a:pt x="20990" y="72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1" name="Google Shape;4601;p51"/>
          <p:cNvGrpSpPr/>
          <p:nvPr/>
        </p:nvGrpSpPr>
        <p:grpSpPr>
          <a:xfrm>
            <a:off x="5971742" y="2841000"/>
            <a:ext cx="2637632" cy="690435"/>
            <a:chOff x="624525" y="3325175"/>
            <a:chExt cx="3795700" cy="993575"/>
          </a:xfrm>
        </p:grpSpPr>
        <p:sp>
          <p:nvSpPr>
            <p:cNvPr id="4602" name="Google Shape;4602;p51"/>
            <p:cNvSpPr/>
            <p:nvPr/>
          </p:nvSpPr>
          <p:spPr>
            <a:xfrm flipH="1">
              <a:off x="2376000" y="3325175"/>
              <a:ext cx="6100" cy="40725"/>
            </a:xfrm>
            <a:custGeom>
              <a:avLst/>
              <a:gdLst/>
              <a:ahLst/>
              <a:cxnLst/>
              <a:rect l="l" t="t" r="r" b="b"/>
              <a:pathLst>
                <a:path w="244" h="1629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628"/>
                  </a:lnTo>
                  <a:lnTo>
                    <a:pt x="1" y="1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1"/>
            <p:cNvSpPr/>
            <p:nvPr/>
          </p:nvSpPr>
          <p:spPr>
            <a:xfrm flipH="1">
              <a:off x="624525" y="3802500"/>
              <a:ext cx="3795700" cy="262403"/>
            </a:xfrm>
            <a:custGeom>
              <a:avLst/>
              <a:gdLst/>
              <a:ahLst/>
              <a:cxnLst/>
              <a:rect l="l" t="t" r="r" b="b"/>
              <a:pathLst>
                <a:path w="151828" h="10107" extrusionOk="0">
                  <a:moveTo>
                    <a:pt x="151827" y="10106"/>
                  </a:moveTo>
                  <a:lnTo>
                    <a:pt x="1" y="10106"/>
                  </a:lnTo>
                  <a:lnTo>
                    <a:pt x="15305" y="1"/>
                  </a:lnTo>
                  <a:lnTo>
                    <a:pt x="13402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1"/>
            <p:cNvSpPr/>
            <p:nvPr/>
          </p:nvSpPr>
          <p:spPr>
            <a:xfrm flipH="1">
              <a:off x="624525" y="4064875"/>
              <a:ext cx="3795700" cy="253875"/>
            </a:xfrm>
            <a:custGeom>
              <a:avLst/>
              <a:gdLst/>
              <a:ahLst/>
              <a:cxnLst/>
              <a:rect l="l" t="t" r="r" b="b"/>
              <a:pathLst>
                <a:path w="151828" h="10155" fill="none" extrusionOk="0">
                  <a:moveTo>
                    <a:pt x="1" y="0"/>
                  </a:moveTo>
                  <a:lnTo>
                    <a:pt x="151827" y="0"/>
                  </a:lnTo>
                  <a:lnTo>
                    <a:pt x="151827" y="10155"/>
                  </a:lnTo>
                  <a:lnTo>
                    <a:pt x="1" y="10155"/>
                  </a:lnTo>
                  <a:close/>
                </a:path>
              </a:pathLst>
            </a:custGeom>
            <a:noFill/>
            <a:ln w="7900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1"/>
            <p:cNvSpPr/>
            <p:nvPr/>
          </p:nvSpPr>
          <p:spPr>
            <a:xfrm flipH="1">
              <a:off x="2920150" y="4142000"/>
              <a:ext cx="110550" cy="109950"/>
            </a:xfrm>
            <a:custGeom>
              <a:avLst/>
              <a:gdLst/>
              <a:ahLst/>
              <a:cxnLst/>
              <a:rect l="l" t="t" r="r" b="b"/>
              <a:pathLst>
                <a:path w="4422" h="4398" fill="none" extrusionOk="0">
                  <a:moveTo>
                    <a:pt x="4422" y="1895"/>
                  </a:moveTo>
                  <a:cubicBezTo>
                    <a:pt x="4397" y="3572"/>
                    <a:pt x="2381" y="4397"/>
                    <a:pt x="1191" y="3231"/>
                  </a:cubicBezTo>
                  <a:cubicBezTo>
                    <a:pt x="0" y="2041"/>
                    <a:pt x="851" y="1"/>
                    <a:pt x="2527" y="1"/>
                  </a:cubicBezTo>
                  <a:cubicBezTo>
                    <a:pt x="3571" y="1"/>
                    <a:pt x="4422" y="851"/>
                    <a:pt x="4422" y="1895"/>
                  </a:cubicBezTo>
                  <a:close/>
                </a:path>
              </a:pathLst>
            </a:custGeom>
            <a:noFill/>
            <a:ln w="7900" cap="flat" cmpd="sng">
              <a:solidFill>
                <a:srgbClr val="000000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1"/>
            <p:cNvSpPr/>
            <p:nvPr/>
          </p:nvSpPr>
          <p:spPr>
            <a:xfrm flipH="1">
              <a:off x="1956350" y="4142000"/>
              <a:ext cx="109950" cy="109950"/>
            </a:xfrm>
            <a:custGeom>
              <a:avLst/>
              <a:gdLst/>
              <a:ahLst/>
              <a:cxnLst/>
              <a:rect l="l" t="t" r="r" b="b"/>
              <a:pathLst>
                <a:path w="4398" h="4398" fill="none" extrusionOk="0">
                  <a:moveTo>
                    <a:pt x="4398" y="1895"/>
                  </a:moveTo>
                  <a:cubicBezTo>
                    <a:pt x="4398" y="3572"/>
                    <a:pt x="2357" y="4397"/>
                    <a:pt x="1167" y="3231"/>
                  </a:cubicBezTo>
                  <a:cubicBezTo>
                    <a:pt x="1" y="2041"/>
                    <a:pt x="827" y="1"/>
                    <a:pt x="2503" y="1"/>
                  </a:cubicBezTo>
                  <a:cubicBezTo>
                    <a:pt x="3547" y="1"/>
                    <a:pt x="4398" y="851"/>
                    <a:pt x="4398" y="1895"/>
                  </a:cubicBezTo>
                  <a:close/>
                </a:path>
              </a:pathLst>
            </a:custGeom>
            <a:noFill/>
            <a:ln w="7900" cap="flat" cmpd="sng">
              <a:solidFill>
                <a:srgbClr val="000000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1"/>
            <p:cNvSpPr/>
            <p:nvPr/>
          </p:nvSpPr>
          <p:spPr>
            <a:xfrm flipH="1">
              <a:off x="951250" y="4142000"/>
              <a:ext cx="110550" cy="110550"/>
            </a:xfrm>
            <a:custGeom>
              <a:avLst/>
              <a:gdLst/>
              <a:ahLst/>
              <a:cxnLst/>
              <a:rect l="l" t="t" r="r" b="b"/>
              <a:pathLst>
                <a:path w="4422" h="4422" fill="none" extrusionOk="0">
                  <a:moveTo>
                    <a:pt x="4421" y="1895"/>
                  </a:moveTo>
                  <a:cubicBezTo>
                    <a:pt x="4421" y="3572"/>
                    <a:pt x="2381" y="4422"/>
                    <a:pt x="1190" y="3231"/>
                  </a:cubicBezTo>
                  <a:cubicBezTo>
                    <a:pt x="0" y="2041"/>
                    <a:pt x="850" y="1"/>
                    <a:pt x="2526" y="1"/>
                  </a:cubicBezTo>
                  <a:cubicBezTo>
                    <a:pt x="3571" y="1"/>
                    <a:pt x="4421" y="851"/>
                    <a:pt x="4421" y="1895"/>
                  </a:cubicBezTo>
                  <a:close/>
                </a:path>
              </a:pathLst>
            </a:custGeom>
            <a:noFill/>
            <a:ln w="7900" cap="flat" cmpd="sng">
              <a:solidFill>
                <a:srgbClr val="000000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1"/>
            <p:cNvSpPr/>
            <p:nvPr/>
          </p:nvSpPr>
          <p:spPr>
            <a:xfrm flipH="1">
              <a:off x="2481675" y="4064875"/>
              <a:ext cx="7925" cy="252050"/>
            </a:xfrm>
            <a:custGeom>
              <a:avLst/>
              <a:gdLst/>
              <a:ahLst/>
              <a:cxnLst/>
              <a:rect l="l" t="t" r="r" b="b"/>
              <a:pathLst>
                <a:path w="317" h="10082" extrusionOk="0">
                  <a:moveTo>
                    <a:pt x="1" y="0"/>
                  </a:moveTo>
                  <a:lnTo>
                    <a:pt x="317" y="0"/>
                  </a:lnTo>
                  <a:lnTo>
                    <a:pt x="317" y="10082"/>
                  </a:lnTo>
                  <a:lnTo>
                    <a:pt x="1" y="10082"/>
                  </a:lnTo>
                  <a:close/>
                </a:path>
              </a:pathLst>
            </a:custGeom>
            <a:solidFill>
              <a:srgbClr val="472D6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1"/>
            <p:cNvSpPr/>
            <p:nvPr/>
          </p:nvSpPr>
          <p:spPr>
            <a:xfrm flipH="1">
              <a:off x="1515450" y="4064875"/>
              <a:ext cx="25" cy="252050"/>
            </a:xfrm>
            <a:custGeom>
              <a:avLst/>
              <a:gdLst/>
              <a:ahLst/>
              <a:cxnLst/>
              <a:rect l="l" t="t" r="r" b="b"/>
              <a:pathLst>
                <a:path w="1" h="10082" fill="none" extrusionOk="0">
                  <a:moveTo>
                    <a:pt x="1" y="0"/>
                  </a:moveTo>
                  <a:lnTo>
                    <a:pt x="1" y="10082"/>
                  </a:lnTo>
                </a:path>
              </a:pathLst>
            </a:custGeom>
            <a:noFill/>
            <a:ln w="7900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1"/>
            <p:cNvSpPr/>
            <p:nvPr/>
          </p:nvSpPr>
          <p:spPr>
            <a:xfrm flipH="1">
              <a:off x="2916500" y="4138350"/>
              <a:ext cx="102050" cy="51050"/>
            </a:xfrm>
            <a:custGeom>
              <a:avLst/>
              <a:gdLst/>
              <a:ahLst/>
              <a:cxnLst/>
              <a:rect l="l" t="t" r="r" b="b"/>
              <a:pathLst>
                <a:path w="4082" h="2042" extrusionOk="0">
                  <a:moveTo>
                    <a:pt x="2041" y="1"/>
                  </a:moveTo>
                  <a:cubicBezTo>
                    <a:pt x="923" y="1"/>
                    <a:pt x="0" y="900"/>
                    <a:pt x="0" y="2041"/>
                  </a:cubicBezTo>
                  <a:lnTo>
                    <a:pt x="316" y="2041"/>
                  </a:lnTo>
                  <a:cubicBezTo>
                    <a:pt x="316" y="1070"/>
                    <a:pt x="1069" y="292"/>
                    <a:pt x="2041" y="292"/>
                  </a:cubicBezTo>
                  <a:cubicBezTo>
                    <a:pt x="2988" y="292"/>
                    <a:pt x="3766" y="1070"/>
                    <a:pt x="3766" y="2041"/>
                  </a:cubicBezTo>
                  <a:lnTo>
                    <a:pt x="4081" y="2041"/>
                  </a:lnTo>
                  <a:cubicBezTo>
                    <a:pt x="4081" y="900"/>
                    <a:pt x="3158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1"/>
            <p:cNvSpPr/>
            <p:nvPr/>
          </p:nvSpPr>
          <p:spPr>
            <a:xfrm flipH="1">
              <a:off x="1952700" y="4138350"/>
              <a:ext cx="102050" cy="51050"/>
            </a:xfrm>
            <a:custGeom>
              <a:avLst/>
              <a:gdLst/>
              <a:ahLst/>
              <a:cxnLst/>
              <a:rect l="l" t="t" r="r" b="b"/>
              <a:pathLst>
                <a:path w="4082" h="2042" extrusionOk="0">
                  <a:moveTo>
                    <a:pt x="2041" y="1"/>
                  </a:moveTo>
                  <a:cubicBezTo>
                    <a:pt x="923" y="1"/>
                    <a:pt x="0" y="900"/>
                    <a:pt x="24" y="2041"/>
                  </a:cubicBezTo>
                  <a:lnTo>
                    <a:pt x="316" y="2041"/>
                  </a:lnTo>
                  <a:cubicBezTo>
                    <a:pt x="316" y="1070"/>
                    <a:pt x="1093" y="292"/>
                    <a:pt x="2041" y="292"/>
                  </a:cubicBezTo>
                  <a:cubicBezTo>
                    <a:pt x="3012" y="292"/>
                    <a:pt x="3790" y="1070"/>
                    <a:pt x="3790" y="2041"/>
                  </a:cubicBezTo>
                  <a:lnTo>
                    <a:pt x="4081" y="2041"/>
                  </a:lnTo>
                  <a:cubicBezTo>
                    <a:pt x="4081" y="900"/>
                    <a:pt x="3182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1"/>
            <p:cNvSpPr/>
            <p:nvPr/>
          </p:nvSpPr>
          <p:spPr>
            <a:xfrm flipH="1">
              <a:off x="947000" y="4140175"/>
              <a:ext cx="102050" cy="49225"/>
            </a:xfrm>
            <a:custGeom>
              <a:avLst/>
              <a:gdLst/>
              <a:ahLst/>
              <a:cxnLst/>
              <a:rect l="l" t="t" r="r" b="b"/>
              <a:pathLst>
                <a:path w="4082" h="1969" extrusionOk="0">
                  <a:moveTo>
                    <a:pt x="2041" y="1"/>
                  </a:moveTo>
                  <a:cubicBezTo>
                    <a:pt x="923" y="1"/>
                    <a:pt x="24" y="875"/>
                    <a:pt x="0" y="1968"/>
                  </a:cubicBezTo>
                  <a:lnTo>
                    <a:pt x="292" y="1968"/>
                  </a:lnTo>
                  <a:cubicBezTo>
                    <a:pt x="340" y="851"/>
                    <a:pt x="1184" y="292"/>
                    <a:pt x="2029" y="292"/>
                  </a:cubicBezTo>
                  <a:cubicBezTo>
                    <a:pt x="2873" y="292"/>
                    <a:pt x="3717" y="851"/>
                    <a:pt x="3765" y="1968"/>
                  </a:cubicBezTo>
                  <a:lnTo>
                    <a:pt x="4081" y="1968"/>
                  </a:lnTo>
                  <a:cubicBezTo>
                    <a:pt x="4033" y="875"/>
                    <a:pt x="3134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1"/>
            <p:cNvSpPr/>
            <p:nvPr/>
          </p:nvSpPr>
          <p:spPr>
            <a:xfrm flipH="1">
              <a:off x="3952575" y="4142000"/>
              <a:ext cx="110550" cy="110550"/>
            </a:xfrm>
            <a:custGeom>
              <a:avLst/>
              <a:gdLst/>
              <a:ahLst/>
              <a:cxnLst/>
              <a:rect l="l" t="t" r="r" b="b"/>
              <a:pathLst>
                <a:path w="4422" h="4422" fill="none" extrusionOk="0">
                  <a:moveTo>
                    <a:pt x="4422" y="1895"/>
                  </a:moveTo>
                  <a:cubicBezTo>
                    <a:pt x="4422" y="3572"/>
                    <a:pt x="2381" y="4422"/>
                    <a:pt x="1191" y="3231"/>
                  </a:cubicBezTo>
                  <a:cubicBezTo>
                    <a:pt x="1" y="2041"/>
                    <a:pt x="851" y="1"/>
                    <a:pt x="2527" y="1"/>
                  </a:cubicBezTo>
                  <a:cubicBezTo>
                    <a:pt x="3572" y="1"/>
                    <a:pt x="4422" y="851"/>
                    <a:pt x="4422" y="1895"/>
                  </a:cubicBezTo>
                  <a:close/>
                </a:path>
              </a:pathLst>
            </a:custGeom>
            <a:solidFill>
              <a:schemeClr val="dk1"/>
            </a:solidFill>
            <a:ln w="7900" cap="flat" cmpd="sng">
              <a:solidFill>
                <a:srgbClr val="000000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1"/>
            <p:cNvSpPr/>
            <p:nvPr/>
          </p:nvSpPr>
          <p:spPr>
            <a:xfrm flipH="1">
              <a:off x="3948925" y="4140175"/>
              <a:ext cx="102050" cy="49225"/>
            </a:xfrm>
            <a:custGeom>
              <a:avLst/>
              <a:gdLst/>
              <a:ahLst/>
              <a:cxnLst/>
              <a:rect l="l" t="t" r="r" b="b"/>
              <a:pathLst>
                <a:path w="4082" h="1969" extrusionOk="0">
                  <a:moveTo>
                    <a:pt x="2041" y="1"/>
                  </a:moveTo>
                  <a:cubicBezTo>
                    <a:pt x="948" y="1"/>
                    <a:pt x="49" y="875"/>
                    <a:pt x="0" y="1968"/>
                  </a:cubicBezTo>
                  <a:lnTo>
                    <a:pt x="316" y="1968"/>
                  </a:lnTo>
                  <a:cubicBezTo>
                    <a:pt x="353" y="851"/>
                    <a:pt x="1197" y="292"/>
                    <a:pt x="2041" y="292"/>
                  </a:cubicBezTo>
                  <a:cubicBezTo>
                    <a:pt x="2885" y="292"/>
                    <a:pt x="3729" y="851"/>
                    <a:pt x="3766" y="1968"/>
                  </a:cubicBezTo>
                  <a:lnTo>
                    <a:pt x="4082" y="1968"/>
                  </a:lnTo>
                  <a:cubicBezTo>
                    <a:pt x="4033" y="875"/>
                    <a:pt x="3134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1"/>
            <p:cNvSpPr/>
            <p:nvPr/>
          </p:nvSpPr>
          <p:spPr>
            <a:xfrm flipH="1">
              <a:off x="3472800" y="4064875"/>
              <a:ext cx="25" cy="252050"/>
            </a:xfrm>
            <a:custGeom>
              <a:avLst/>
              <a:gdLst/>
              <a:ahLst/>
              <a:cxnLst/>
              <a:rect l="l" t="t" r="r" b="b"/>
              <a:pathLst>
                <a:path w="1" h="10082" fill="none" extrusionOk="0">
                  <a:moveTo>
                    <a:pt x="1" y="0"/>
                  </a:moveTo>
                  <a:lnTo>
                    <a:pt x="1" y="10082"/>
                  </a:lnTo>
                </a:path>
              </a:pathLst>
            </a:custGeom>
            <a:solidFill>
              <a:schemeClr val="dk1"/>
            </a:solidFill>
            <a:ln w="7900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6" name="Google Shape;4616;p51"/>
          <p:cNvGrpSpPr/>
          <p:nvPr/>
        </p:nvGrpSpPr>
        <p:grpSpPr>
          <a:xfrm>
            <a:off x="6377352" y="2841007"/>
            <a:ext cx="1101627" cy="453026"/>
            <a:chOff x="5700519" y="3246225"/>
            <a:chExt cx="1867481" cy="767971"/>
          </a:xfrm>
        </p:grpSpPr>
        <p:sp>
          <p:nvSpPr>
            <p:cNvPr id="4617" name="Google Shape;4617;p51"/>
            <p:cNvSpPr/>
            <p:nvPr/>
          </p:nvSpPr>
          <p:spPr>
            <a:xfrm>
              <a:off x="5700519" y="3816477"/>
              <a:ext cx="1835900" cy="197718"/>
            </a:xfrm>
            <a:custGeom>
              <a:avLst/>
              <a:gdLst/>
              <a:ahLst/>
              <a:cxnLst/>
              <a:rect l="l" t="t" r="r" b="b"/>
              <a:pathLst>
                <a:path w="73436" h="10496" extrusionOk="0">
                  <a:moveTo>
                    <a:pt x="4980" y="2406"/>
                  </a:moveTo>
                  <a:cubicBezTo>
                    <a:pt x="4373" y="2382"/>
                    <a:pt x="0" y="5248"/>
                    <a:pt x="462" y="6438"/>
                  </a:cubicBezTo>
                  <a:cubicBezTo>
                    <a:pt x="947" y="7629"/>
                    <a:pt x="3547" y="10495"/>
                    <a:pt x="8478" y="10495"/>
                  </a:cubicBezTo>
                  <a:lnTo>
                    <a:pt x="66245" y="10495"/>
                  </a:lnTo>
                  <a:cubicBezTo>
                    <a:pt x="71225" y="10495"/>
                    <a:pt x="69112" y="7410"/>
                    <a:pt x="70885" y="6438"/>
                  </a:cubicBezTo>
                  <a:cubicBezTo>
                    <a:pt x="72683" y="5442"/>
                    <a:pt x="72415" y="6511"/>
                    <a:pt x="72925" y="4616"/>
                  </a:cubicBezTo>
                  <a:cubicBezTo>
                    <a:pt x="73436" y="2697"/>
                    <a:pt x="56771" y="2236"/>
                    <a:pt x="53516" y="2406"/>
                  </a:cubicBezTo>
                  <a:cubicBezTo>
                    <a:pt x="50261" y="2552"/>
                    <a:pt x="21353" y="3912"/>
                    <a:pt x="19191" y="1969"/>
                  </a:cubicBezTo>
                  <a:cubicBezTo>
                    <a:pt x="17029" y="1"/>
                    <a:pt x="4980" y="2406"/>
                    <a:pt x="4980" y="2406"/>
                  </a:cubicBezTo>
                  <a:close/>
                </a:path>
              </a:pathLst>
            </a:custGeom>
            <a:solidFill>
              <a:srgbClr val="1D2686">
                <a:alpha val="17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1"/>
            <p:cNvSpPr/>
            <p:nvPr/>
          </p:nvSpPr>
          <p:spPr>
            <a:xfrm>
              <a:off x="5736350" y="3246225"/>
              <a:ext cx="1831650" cy="737900"/>
            </a:xfrm>
            <a:custGeom>
              <a:avLst/>
              <a:gdLst/>
              <a:ahLst/>
              <a:cxnLst/>
              <a:rect l="l" t="t" r="r" b="b"/>
              <a:pathLst>
                <a:path w="73266" h="29516" extrusionOk="0">
                  <a:moveTo>
                    <a:pt x="52642" y="2381"/>
                  </a:moveTo>
                  <a:cubicBezTo>
                    <a:pt x="52642" y="2381"/>
                    <a:pt x="56771" y="1"/>
                    <a:pt x="57063" y="49"/>
                  </a:cubicBezTo>
                  <a:cubicBezTo>
                    <a:pt x="57379" y="98"/>
                    <a:pt x="55921" y="2503"/>
                    <a:pt x="55581" y="3596"/>
                  </a:cubicBezTo>
                  <a:cubicBezTo>
                    <a:pt x="55241" y="4713"/>
                    <a:pt x="55435" y="4932"/>
                    <a:pt x="55290" y="5369"/>
                  </a:cubicBezTo>
                  <a:cubicBezTo>
                    <a:pt x="55119" y="5782"/>
                    <a:pt x="56140" y="7240"/>
                    <a:pt x="55630" y="8430"/>
                  </a:cubicBezTo>
                  <a:cubicBezTo>
                    <a:pt x="55095" y="9645"/>
                    <a:pt x="55411" y="10932"/>
                    <a:pt x="54949" y="11782"/>
                  </a:cubicBezTo>
                  <a:cubicBezTo>
                    <a:pt x="54949" y="11782"/>
                    <a:pt x="55460" y="12292"/>
                    <a:pt x="55557" y="13701"/>
                  </a:cubicBezTo>
                  <a:cubicBezTo>
                    <a:pt x="55630" y="15110"/>
                    <a:pt x="56091" y="15280"/>
                    <a:pt x="55532" y="17127"/>
                  </a:cubicBezTo>
                  <a:cubicBezTo>
                    <a:pt x="54974" y="18973"/>
                    <a:pt x="54901" y="21596"/>
                    <a:pt x="56164" y="22179"/>
                  </a:cubicBezTo>
                  <a:cubicBezTo>
                    <a:pt x="57403" y="22762"/>
                    <a:pt x="57622" y="22835"/>
                    <a:pt x="60367" y="23224"/>
                  </a:cubicBezTo>
                  <a:cubicBezTo>
                    <a:pt x="63087" y="23588"/>
                    <a:pt x="63136" y="24244"/>
                    <a:pt x="65419" y="24123"/>
                  </a:cubicBezTo>
                  <a:cubicBezTo>
                    <a:pt x="67703" y="24026"/>
                    <a:pt x="67047" y="24949"/>
                    <a:pt x="69136" y="24633"/>
                  </a:cubicBezTo>
                  <a:cubicBezTo>
                    <a:pt x="71201" y="24293"/>
                    <a:pt x="73266" y="25702"/>
                    <a:pt x="71468" y="27426"/>
                  </a:cubicBezTo>
                  <a:lnTo>
                    <a:pt x="66828" y="27426"/>
                  </a:lnTo>
                  <a:cubicBezTo>
                    <a:pt x="66853" y="27961"/>
                    <a:pt x="66464" y="28447"/>
                    <a:pt x="65930" y="28544"/>
                  </a:cubicBezTo>
                  <a:lnTo>
                    <a:pt x="44115" y="28544"/>
                  </a:lnTo>
                  <a:cubicBezTo>
                    <a:pt x="41929" y="28544"/>
                    <a:pt x="32868" y="27426"/>
                    <a:pt x="28228" y="27426"/>
                  </a:cubicBezTo>
                  <a:cubicBezTo>
                    <a:pt x="23588" y="27426"/>
                    <a:pt x="17637" y="26843"/>
                    <a:pt x="14551" y="26965"/>
                  </a:cubicBezTo>
                  <a:cubicBezTo>
                    <a:pt x="11442" y="27062"/>
                    <a:pt x="9037" y="26965"/>
                    <a:pt x="8430" y="27426"/>
                  </a:cubicBezTo>
                  <a:cubicBezTo>
                    <a:pt x="7822" y="27888"/>
                    <a:pt x="8381" y="28058"/>
                    <a:pt x="7604" y="28422"/>
                  </a:cubicBezTo>
                  <a:cubicBezTo>
                    <a:pt x="6826" y="28787"/>
                    <a:pt x="5150" y="29516"/>
                    <a:pt x="4519" y="29103"/>
                  </a:cubicBezTo>
                  <a:cubicBezTo>
                    <a:pt x="3863" y="28665"/>
                    <a:pt x="3814" y="28058"/>
                    <a:pt x="3668" y="28180"/>
                  </a:cubicBezTo>
                  <a:cubicBezTo>
                    <a:pt x="3523" y="28301"/>
                    <a:pt x="1579" y="29151"/>
                    <a:pt x="1239" y="27985"/>
                  </a:cubicBezTo>
                  <a:cubicBezTo>
                    <a:pt x="899" y="26795"/>
                    <a:pt x="729" y="27135"/>
                    <a:pt x="1021" y="26309"/>
                  </a:cubicBezTo>
                  <a:cubicBezTo>
                    <a:pt x="1312" y="25507"/>
                    <a:pt x="1239" y="26309"/>
                    <a:pt x="1239" y="26309"/>
                  </a:cubicBezTo>
                  <a:cubicBezTo>
                    <a:pt x="1239" y="26309"/>
                    <a:pt x="0" y="24560"/>
                    <a:pt x="1579" y="23588"/>
                  </a:cubicBezTo>
                  <a:cubicBezTo>
                    <a:pt x="3183" y="22617"/>
                    <a:pt x="4907" y="22932"/>
                    <a:pt x="7920" y="22106"/>
                  </a:cubicBezTo>
                  <a:cubicBezTo>
                    <a:pt x="10932" y="21256"/>
                    <a:pt x="11491" y="21523"/>
                    <a:pt x="13191" y="19556"/>
                  </a:cubicBezTo>
                  <a:cubicBezTo>
                    <a:pt x="14891" y="17612"/>
                    <a:pt x="20211" y="14916"/>
                    <a:pt x="26552" y="14284"/>
                  </a:cubicBezTo>
                  <a:cubicBezTo>
                    <a:pt x="32892" y="13677"/>
                    <a:pt x="38066" y="14649"/>
                    <a:pt x="40180" y="13386"/>
                  </a:cubicBezTo>
                  <a:cubicBezTo>
                    <a:pt x="42293" y="12122"/>
                    <a:pt x="42609" y="8867"/>
                    <a:pt x="42633" y="7458"/>
                  </a:cubicBezTo>
                  <a:cubicBezTo>
                    <a:pt x="42658" y="6049"/>
                    <a:pt x="42998" y="6292"/>
                    <a:pt x="42633" y="5393"/>
                  </a:cubicBezTo>
                  <a:cubicBezTo>
                    <a:pt x="42245" y="4495"/>
                    <a:pt x="41419" y="2551"/>
                    <a:pt x="42390" y="1677"/>
                  </a:cubicBezTo>
                  <a:cubicBezTo>
                    <a:pt x="43386" y="802"/>
                    <a:pt x="45524" y="2746"/>
                    <a:pt x="45524" y="2746"/>
                  </a:cubicBezTo>
                  <a:cubicBezTo>
                    <a:pt x="45524" y="2746"/>
                    <a:pt x="50941" y="2503"/>
                    <a:pt x="52642" y="23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1"/>
            <p:cNvSpPr/>
            <p:nvPr/>
          </p:nvSpPr>
          <p:spPr>
            <a:xfrm>
              <a:off x="6040000" y="3419925"/>
              <a:ext cx="786475" cy="342525"/>
            </a:xfrm>
            <a:custGeom>
              <a:avLst/>
              <a:gdLst/>
              <a:ahLst/>
              <a:cxnLst/>
              <a:rect l="l" t="t" r="r" b="b"/>
              <a:pathLst>
                <a:path w="31459" h="13701" extrusionOk="0">
                  <a:moveTo>
                    <a:pt x="31265" y="0"/>
                  </a:moveTo>
                  <a:lnTo>
                    <a:pt x="30512" y="146"/>
                  </a:lnTo>
                  <a:lnTo>
                    <a:pt x="30512" y="535"/>
                  </a:lnTo>
                  <a:cubicBezTo>
                    <a:pt x="30512" y="1943"/>
                    <a:pt x="30171" y="5199"/>
                    <a:pt x="28058" y="6462"/>
                  </a:cubicBezTo>
                  <a:cubicBezTo>
                    <a:pt x="27053" y="7063"/>
                    <a:pt x="25360" y="7158"/>
                    <a:pt x="23177" y="7158"/>
                  </a:cubicBezTo>
                  <a:cubicBezTo>
                    <a:pt x="22164" y="7158"/>
                    <a:pt x="21046" y="7137"/>
                    <a:pt x="19842" y="7137"/>
                  </a:cubicBezTo>
                  <a:cubicBezTo>
                    <a:pt x="18184" y="7137"/>
                    <a:pt x="16363" y="7176"/>
                    <a:pt x="14430" y="7361"/>
                  </a:cubicBezTo>
                  <a:cubicBezTo>
                    <a:pt x="8065" y="7992"/>
                    <a:pt x="2745" y="10689"/>
                    <a:pt x="1069" y="12632"/>
                  </a:cubicBezTo>
                  <a:cubicBezTo>
                    <a:pt x="754" y="13021"/>
                    <a:pt x="389" y="13385"/>
                    <a:pt x="0" y="13701"/>
                  </a:cubicBezTo>
                  <a:lnTo>
                    <a:pt x="3693" y="12778"/>
                  </a:lnTo>
                  <a:cubicBezTo>
                    <a:pt x="6098" y="10737"/>
                    <a:pt x="9086" y="9498"/>
                    <a:pt x="12244" y="9255"/>
                  </a:cubicBezTo>
                  <a:lnTo>
                    <a:pt x="12244" y="9255"/>
                  </a:lnTo>
                  <a:lnTo>
                    <a:pt x="10932" y="10057"/>
                  </a:lnTo>
                  <a:lnTo>
                    <a:pt x="10932" y="10057"/>
                  </a:lnTo>
                  <a:lnTo>
                    <a:pt x="18050" y="8502"/>
                  </a:lnTo>
                  <a:lnTo>
                    <a:pt x="11636" y="10421"/>
                  </a:lnTo>
                  <a:cubicBezTo>
                    <a:pt x="11709" y="10422"/>
                    <a:pt x="11782" y="10422"/>
                    <a:pt x="11855" y="10422"/>
                  </a:cubicBezTo>
                  <a:cubicBezTo>
                    <a:pt x="16445" y="10422"/>
                    <a:pt x="21009" y="9669"/>
                    <a:pt x="25337" y="8162"/>
                  </a:cubicBezTo>
                  <a:lnTo>
                    <a:pt x="25337" y="8162"/>
                  </a:lnTo>
                  <a:lnTo>
                    <a:pt x="24657" y="8624"/>
                  </a:lnTo>
                  <a:cubicBezTo>
                    <a:pt x="25872" y="8624"/>
                    <a:pt x="27038" y="8235"/>
                    <a:pt x="27985" y="7506"/>
                  </a:cubicBezTo>
                  <a:lnTo>
                    <a:pt x="27985" y="7506"/>
                  </a:lnTo>
                  <a:cubicBezTo>
                    <a:pt x="27645" y="7919"/>
                    <a:pt x="27305" y="8332"/>
                    <a:pt x="26989" y="8770"/>
                  </a:cubicBezTo>
                  <a:cubicBezTo>
                    <a:pt x="29831" y="6802"/>
                    <a:pt x="31459" y="3474"/>
                    <a:pt x="3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1"/>
            <p:cNvSpPr/>
            <p:nvPr/>
          </p:nvSpPr>
          <p:spPr>
            <a:xfrm>
              <a:off x="6785175" y="3249250"/>
              <a:ext cx="371675" cy="113600"/>
            </a:xfrm>
            <a:custGeom>
              <a:avLst/>
              <a:gdLst/>
              <a:ahLst/>
              <a:cxnLst/>
              <a:rect l="l" t="t" r="r" b="b"/>
              <a:pathLst>
                <a:path w="14867" h="4544" extrusionOk="0">
                  <a:moveTo>
                    <a:pt x="14867" y="1"/>
                  </a:moveTo>
                  <a:cubicBezTo>
                    <a:pt x="13920" y="390"/>
                    <a:pt x="10689" y="2260"/>
                    <a:pt x="10689" y="2260"/>
                  </a:cubicBezTo>
                  <a:cubicBezTo>
                    <a:pt x="8988" y="2382"/>
                    <a:pt x="3571" y="2649"/>
                    <a:pt x="3571" y="2649"/>
                  </a:cubicBezTo>
                  <a:cubicBezTo>
                    <a:pt x="3571" y="2649"/>
                    <a:pt x="2146" y="1354"/>
                    <a:pt x="1095" y="1354"/>
                  </a:cubicBezTo>
                  <a:cubicBezTo>
                    <a:pt x="858" y="1354"/>
                    <a:pt x="640" y="1419"/>
                    <a:pt x="462" y="1580"/>
                  </a:cubicBezTo>
                  <a:cubicBezTo>
                    <a:pt x="170" y="1871"/>
                    <a:pt x="0" y="2260"/>
                    <a:pt x="0" y="2673"/>
                  </a:cubicBezTo>
                  <a:cubicBezTo>
                    <a:pt x="97" y="2819"/>
                    <a:pt x="194" y="2965"/>
                    <a:pt x="316" y="3086"/>
                  </a:cubicBezTo>
                  <a:lnTo>
                    <a:pt x="292" y="2479"/>
                  </a:lnTo>
                  <a:lnTo>
                    <a:pt x="292" y="2479"/>
                  </a:lnTo>
                  <a:cubicBezTo>
                    <a:pt x="899" y="2867"/>
                    <a:pt x="1603" y="3135"/>
                    <a:pt x="2308" y="3256"/>
                  </a:cubicBezTo>
                  <a:cubicBezTo>
                    <a:pt x="2624" y="3475"/>
                    <a:pt x="2672" y="3912"/>
                    <a:pt x="2405" y="4204"/>
                  </a:cubicBezTo>
                  <a:cubicBezTo>
                    <a:pt x="3085" y="3572"/>
                    <a:pt x="3935" y="3183"/>
                    <a:pt x="4834" y="3062"/>
                  </a:cubicBezTo>
                  <a:lnTo>
                    <a:pt x="4834" y="3062"/>
                  </a:lnTo>
                  <a:cubicBezTo>
                    <a:pt x="4640" y="3645"/>
                    <a:pt x="4203" y="4131"/>
                    <a:pt x="3668" y="4422"/>
                  </a:cubicBezTo>
                  <a:lnTo>
                    <a:pt x="7191" y="3062"/>
                  </a:lnTo>
                  <a:lnTo>
                    <a:pt x="7191" y="3062"/>
                  </a:lnTo>
                  <a:cubicBezTo>
                    <a:pt x="6802" y="3742"/>
                    <a:pt x="6219" y="4252"/>
                    <a:pt x="5490" y="4544"/>
                  </a:cubicBezTo>
                  <a:cubicBezTo>
                    <a:pt x="6826" y="4204"/>
                    <a:pt x="8114" y="3669"/>
                    <a:pt x="9280" y="2916"/>
                  </a:cubicBezTo>
                  <a:lnTo>
                    <a:pt x="9304" y="3863"/>
                  </a:lnTo>
                  <a:cubicBezTo>
                    <a:pt x="9741" y="3523"/>
                    <a:pt x="10179" y="3159"/>
                    <a:pt x="10616" y="2819"/>
                  </a:cubicBezTo>
                  <a:lnTo>
                    <a:pt x="10616" y="2819"/>
                  </a:lnTo>
                  <a:lnTo>
                    <a:pt x="10008" y="3985"/>
                  </a:lnTo>
                  <a:cubicBezTo>
                    <a:pt x="10980" y="3621"/>
                    <a:pt x="11806" y="2940"/>
                    <a:pt x="12316" y="2042"/>
                  </a:cubicBezTo>
                  <a:lnTo>
                    <a:pt x="12316" y="2042"/>
                  </a:lnTo>
                  <a:cubicBezTo>
                    <a:pt x="12219" y="2503"/>
                    <a:pt x="12122" y="2989"/>
                    <a:pt x="12025" y="3450"/>
                  </a:cubicBezTo>
                  <a:lnTo>
                    <a:pt x="14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1" name="Google Shape;4621;p51"/>
          <p:cNvGrpSpPr/>
          <p:nvPr/>
        </p:nvGrpSpPr>
        <p:grpSpPr>
          <a:xfrm flipH="1">
            <a:off x="7141167" y="-119861"/>
            <a:ext cx="2228455" cy="2102237"/>
            <a:chOff x="2238024" y="-419812"/>
            <a:chExt cx="2331508" cy="2199453"/>
          </a:xfrm>
        </p:grpSpPr>
        <p:sp>
          <p:nvSpPr>
            <p:cNvPr id="4622" name="Google Shape;4622;p51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1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1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1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1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1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51"/>
          <p:cNvGrpSpPr/>
          <p:nvPr/>
        </p:nvGrpSpPr>
        <p:grpSpPr>
          <a:xfrm rot="-2474937" flipH="1">
            <a:off x="6462962" y="3186685"/>
            <a:ext cx="1990392" cy="2502700"/>
            <a:chOff x="7107725" y="3556750"/>
            <a:chExt cx="1861988" cy="2147098"/>
          </a:xfrm>
        </p:grpSpPr>
        <p:grpSp>
          <p:nvGrpSpPr>
            <p:cNvPr id="4629" name="Google Shape;4629;p51"/>
            <p:cNvGrpSpPr/>
            <p:nvPr/>
          </p:nvGrpSpPr>
          <p:grpSpPr>
            <a:xfrm>
              <a:off x="7107725" y="3556750"/>
              <a:ext cx="1861988" cy="2147098"/>
              <a:chOff x="7107725" y="3556750"/>
              <a:chExt cx="1861988" cy="2147098"/>
            </a:xfrm>
          </p:grpSpPr>
          <p:sp>
            <p:nvSpPr>
              <p:cNvPr id="4630" name="Google Shape;4630;p51"/>
              <p:cNvSpPr/>
              <p:nvPr/>
            </p:nvSpPr>
            <p:spPr>
              <a:xfrm>
                <a:off x="7107725" y="4089114"/>
                <a:ext cx="1374382" cy="1614735"/>
              </a:xfrm>
              <a:custGeom>
                <a:avLst/>
                <a:gdLst/>
                <a:ahLst/>
                <a:cxnLst/>
                <a:rect l="l" t="t" r="r" b="b"/>
                <a:pathLst>
                  <a:path w="19316" h="22694" extrusionOk="0">
                    <a:moveTo>
                      <a:pt x="19052" y="12520"/>
                    </a:moveTo>
                    <a:cubicBezTo>
                      <a:pt x="18769" y="10064"/>
                      <a:pt x="18168" y="7552"/>
                      <a:pt x="16627" y="5616"/>
                    </a:cubicBezTo>
                    <a:cubicBezTo>
                      <a:pt x="14522" y="2975"/>
                      <a:pt x="11066" y="1853"/>
                      <a:pt x="7812" y="863"/>
                    </a:cubicBezTo>
                    <a:cubicBezTo>
                      <a:pt x="8816" y="3024"/>
                      <a:pt x="10849" y="4495"/>
                      <a:pt x="12747" y="5951"/>
                    </a:cubicBezTo>
                    <a:cubicBezTo>
                      <a:pt x="14644" y="7407"/>
                      <a:pt x="16580" y="9081"/>
                      <a:pt x="17219" y="11376"/>
                    </a:cubicBezTo>
                    <a:cubicBezTo>
                      <a:pt x="15667" y="9933"/>
                      <a:pt x="13368" y="9687"/>
                      <a:pt x="11383" y="8917"/>
                    </a:cubicBezTo>
                    <a:cubicBezTo>
                      <a:pt x="7084" y="7252"/>
                      <a:pt x="4336" y="3167"/>
                      <a:pt x="760" y="288"/>
                    </a:cubicBezTo>
                    <a:cubicBezTo>
                      <a:pt x="578" y="142"/>
                      <a:pt x="306" y="0"/>
                      <a:pt x="133" y="159"/>
                    </a:cubicBezTo>
                    <a:cubicBezTo>
                      <a:pt x="0" y="281"/>
                      <a:pt x="37" y="494"/>
                      <a:pt x="84" y="667"/>
                    </a:cubicBezTo>
                    <a:cubicBezTo>
                      <a:pt x="571" y="2406"/>
                      <a:pt x="1130" y="4122"/>
                      <a:pt x="1763" y="5817"/>
                    </a:cubicBezTo>
                    <a:cubicBezTo>
                      <a:pt x="2212" y="7016"/>
                      <a:pt x="2720" y="8238"/>
                      <a:pt x="3635" y="9142"/>
                    </a:cubicBezTo>
                    <a:cubicBezTo>
                      <a:pt x="5145" y="10636"/>
                      <a:pt x="7454" y="10975"/>
                      <a:pt x="9598" y="11040"/>
                    </a:cubicBezTo>
                    <a:cubicBezTo>
                      <a:pt x="11741" y="11102"/>
                      <a:pt x="13974" y="10989"/>
                      <a:pt x="15929" y="11844"/>
                    </a:cubicBezTo>
                    <a:cubicBezTo>
                      <a:pt x="12822" y="12712"/>
                      <a:pt x="9235" y="11666"/>
                      <a:pt x="6452" y="13298"/>
                    </a:cubicBezTo>
                    <a:cubicBezTo>
                      <a:pt x="4965" y="14171"/>
                      <a:pt x="3977" y="15679"/>
                      <a:pt x="3181" y="17198"/>
                    </a:cubicBezTo>
                    <a:cubicBezTo>
                      <a:pt x="2263" y="18951"/>
                      <a:pt x="1524" y="20792"/>
                      <a:pt x="980" y="22693"/>
                    </a:cubicBezTo>
                    <a:lnTo>
                      <a:pt x="6679" y="17168"/>
                    </a:lnTo>
                    <a:cubicBezTo>
                      <a:pt x="7988" y="15899"/>
                      <a:pt x="9350" y="14597"/>
                      <a:pt x="11060" y="13963"/>
                    </a:cubicBezTo>
                    <a:cubicBezTo>
                      <a:pt x="12331" y="13494"/>
                      <a:pt x="13710" y="13426"/>
                      <a:pt x="15061" y="13363"/>
                    </a:cubicBezTo>
                    <a:cubicBezTo>
                      <a:pt x="15723" y="13332"/>
                      <a:pt x="16402" y="13302"/>
                      <a:pt x="17032" y="13501"/>
                    </a:cubicBezTo>
                    <a:cubicBezTo>
                      <a:pt x="17662" y="13698"/>
                      <a:pt x="18244" y="14173"/>
                      <a:pt x="18373" y="14815"/>
                    </a:cubicBezTo>
                    <a:lnTo>
                      <a:pt x="19315" y="14103"/>
                    </a:lnTo>
                    <a:lnTo>
                      <a:pt x="18877" y="13730"/>
                    </a:ln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51"/>
              <p:cNvSpPr/>
              <p:nvPr/>
            </p:nvSpPr>
            <p:spPr>
              <a:xfrm>
                <a:off x="7117046" y="4094806"/>
                <a:ext cx="800537" cy="62877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8837" extrusionOk="0">
                    <a:moveTo>
                      <a:pt x="11251" y="8837"/>
                    </a:moveTo>
                    <a:cubicBezTo>
                      <a:pt x="10971" y="8723"/>
                      <a:pt x="10690" y="8613"/>
                      <a:pt x="10414" y="8491"/>
                    </a:cubicBezTo>
                    <a:cubicBezTo>
                      <a:pt x="10146" y="8353"/>
                      <a:pt x="9870" y="8228"/>
                      <a:pt x="9606" y="8081"/>
                    </a:cubicBezTo>
                    <a:lnTo>
                      <a:pt x="9217" y="7851"/>
                    </a:lnTo>
                    <a:cubicBezTo>
                      <a:pt x="9086" y="7774"/>
                      <a:pt x="8955" y="7701"/>
                      <a:pt x="8831" y="7613"/>
                    </a:cubicBezTo>
                    <a:lnTo>
                      <a:pt x="8454" y="7362"/>
                    </a:lnTo>
                    <a:lnTo>
                      <a:pt x="8266" y="7234"/>
                    </a:lnTo>
                    <a:lnTo>
                      <a:pt x="8082" y="7100"/>
                    </a:lnTo>
                    <a:cubicBezTo>
                      <a:pt x="7105" y="6390"/>
                      <a:pt x="6208" y="5574"/>
                      <a:pt x="5337" y="4742"/>
                    </a:cubicBezTo>
                    <a:cubicBezTo>
                      <a:pt x="4471" y="3900"/>
                      <a:pt x="3629" y="3036"/>
                      <a:pt x="2769" y="2191"/>
                    </a:cubicBezTo>
                    <a:cubicBezTo>
                      <a:pt x="2341" y="1769"/>
                      <a:pt x="1905" y="1354"/>
                      <a:pt x="1456" y="950"/>
                    </a:cubicBezTo>
                    <a:cubicBezTo>
                      <a:pt x="1238" y="743"/>
                      <a:pt x="1004" y="554"/>
                      <a:pt x="777" y="355"/>
                    </a:cubicBezTo>
                    <a:cubicBezTo>
                      <a:pt x="664" y="257"/>
                      <a:pt x="554" y="151"/>
                      <a:pt x="421" y="85"/>
                    </a:cubicBezTo>
                    <a:cubicBezTo>
                      <a:pt x="355" y="46"/>
                      <a:pt x="283" y="23"/>
                      <a:pt x="210" y="15"/>
                    </a:cubicBezTo>
                    <a:cubicBezTo>
                      <a:pt x="133" y="6"/>
                      <a:pt x="58" y="29"/>
                      <a:pt x="0" y="79"/>
                    </a:cubicBezTo>
                    <a:cubicBezTo>
                      <a:pt x="58" y="27"/>
                      <a:pt x="133" y="1"/>
                      <a:pt x="210" y="6"/>
                    </a:cubicBezTo>
                    <a:cubicBezTo>
                      <a:pt x="287" y="11"/>
                      <a:pt x="360" y="32"/>
                      <a:pt x="428" y="67"/>
                    </a:cubicBezTo>
                    <a:cubicBezTo>
                      <a:pt x="568" y="133"/>
                      <a:pt x="681" y="236"/>
                      <a:pt x="798" y="329"/>
                    </a:cubicBezTo>
                    <a:cubicBezTo>
                      <a:pt x="1030" y="521"/>
                      <a:pt x="1271" y="704"/>
                      <a:pt x="1496" y="905"/>
                    </a:cubicBezTo>
                    <a:cubicBezTo>
                      <a:pt x="1954" y="1299"/>
                      <a:pt x="2397" y="1708"/>
                      <a:pt x="2835" y="2125"/>
                    </a:cubicBezTo>
                    <a:cubicBezTo>
                      <a:pt x="3708" y="2956"/>
                      <a:pt x="4549" y="3820"/>
                      <a:pt x="5420" y="4653"/>
                    </a:cubicBezTo>
                    <a:cubicBezTo>
                      <a:pt x="6283" y="5492"/>
                      <a:pt x="7178" y="6302"/>
                      <a:pt x="8138" y="7025"/>
                    </a:cubicBezTo>
                    <a:cubicBezTo>
                      <a:pt x="9100" y="7749"/>
                      <a:pt x="10133" y="8378"/>
                      <a:pt x="11251" y="88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51"/>
              <p:cNvSpPr/>
              <p:nvPr/>
            </p:nvSpPr>
            <p:spPr>
              <a:xfrm>
                <a:off x="7277494" y="3556750"/>
                <a:ext cx="1692220" cy="1676566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3563" extrusionOk="0">
                    <a:moveTo>
                      <a:pt x="17525" y="22580"/>
                    </a:moveTo>
                    <a:cubicBezTo>
                      <a:pt x="19555" y="21166"/>
                      <a:pt x="21480" y="19445"/>
                      <a:pt x="22454" y="17170"/>
                    </a:cubicBezTo>
                    <a:cubicBezTo>
                      <a:pt x="23782" y="14065"/>
                      <a:pt x="23131" y="10490"/>
                      <a:pt x="22459" y="7156"/>
                    </a:cubicBezTo>
                    <a:cubicBezTo>
                      <a:pt x="21031" y="9064"/>
                      <a:pt x="20702" y="11553"/>
                      <a:pt x="20319" y="13913"/>
                    </a:cubicBezTo>
                    <a:cubicBezTo>
                      <a:pt x="19939" y="16275"/>
                      <a:pt x="19382" y="18773"/>
                      <a:pt x="17662" y="20424"/>
                    </a:cubicBezTo>
                    <a:cubicBezTo>
                      <a:pt x="18198" y="18373"/>
                      <a:pt x="17324" y="16231"/>
                      <a:pt x="17060" y="14117"/>
                    </a:cubicBezTo>
                    <a:cubicBezTo>
                      <a:pt x="16489" y="9544"/>
                      <a:pt x="18783" y="5187"/>
                      <a:pt x="19623" y="673"/>
                    </a:cubicBezTo>
                    <a:cubicBezTo>
                      <a:pt x="19665" y="444"/>
                      <a:pt x="19661" y="137"/>
                      <a:pt x="19439" y="60"/>
                    </a:cubicBezTo>
                    <a:cubicBezTo>
                      <a:pt x="19268" y="1"/>
                      <a:pt x="19097" y="133"/>
                      <a:pt x="18968" y="259"/>
                    </a:cubicBezTo>
                    <a:cubicBezTo>
                      <a:pt x="17668" y="1511"/>
                      <a:pt x="16423" y="2818"/>
                      <a:pt x="15233" y="4178"/>
                    </a:cubicBezTo>
                    <a:cubicBezTo>
                      <a:pt x="14388" y="5142"/>
                      <a:pt x="13552" y="6170"/>
                      <a:pt x="13190" y="7402"/>
                    </a:cubicBezTo>
                    <a:cubicBezTo>
                      <a:pt x="12590" y="9441"/>
                      <a:pt x="13387" y="11633"/>
                      <a:pt x="14348" y="13552"/>
                    </a:cubicBezTo>
                    <a:cubicBezTo>
                      <a:pt x="15308" y="15470"/>
                      <a:pt x="16465" y="17380"/>
                      <a:pt x="16640" y="19508"/>
                    </a:cubicBezTo>
                    <a:cubicBezTo>
                      <a:pt x="14402" y="17184"/>
                      <a:pt x="13623" y="13529"/>
                      <a:pt x="10867" y="11855"/>
                    </a:cubicBezTo>
                    <a:cubicBezTo>
                      <a:pt x="9394" y="10958"/>
                      <a:pt x="7597" y="10804"/>
                      <a:pt x="5881" y="10823"/>
                    </a:cubicBezTo>
                    <a:cubicBezTo>
                      <a:pt x="3904" y="10846"/>
                      <a:pt x="1933" y="11070"/>
                      <a:pt x="1" y="11490"/>
                    </a:cubicBezTo>
                    <a:lnTo>
                      <a:pt x="7568" y="13891"/>
                    </a:lnTo>
                    <a:cubicBezTo>
                      <a:pt x="9305" y="14442"/>
                      <a:pt x="11096" y="15023"/>
                      <a:pt x="12466" y="16230"/>
                    </a:cubicBezTo>
                    <a:cubicBezTo>
                      <a:pt x="13484" y="17125"/>
                      <a:pt x="14196" y="18307"/>
                      <a:pt x="14892" y="19466"/>
                    </a:cubicBezTo>
                    <a:cubicBezTo>
                      <a:pt x="15233" y="20035"/>
                      <a:pt x="15580" y="20618"/>
                      <a:pt x="15706" y="21267"/>
                    </a:cubicBezTo>
                    <a:cubicBezTo>
                      <a:pt x="15830" y="21915"/>
                      <a:pt x="15686" y="22653"/>
                      <a:pt x="15182" y="23071"/>
                    </a:cubicBezTo>
                    <a:lnTo>
                      <a:pt x="16257" y="23563"/>
                    </a:lnTo>
                    <a:cubicBezTo>
                      <a:pt x="16297" y="23374"/>
                      <a:pt x="16338" y="23188"/>
                      <a:pt x="16378" y="22999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51"/>
              <p:cNvSpPr/>
              <p:nvPr/>
            </p:nvSpPr>
            <p:spPr>
              <a:xfrm>
                <a:off x="8191654" y="3575179"/>
                <a:ext cx="435524" cy="945830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3293" extrusionOk="0">
                    <a:moveTo>
                      <a:pt x="6120" y="0"/>
                    </a:moveTo>
                    <a:cubicBezTo>
                      <a:pt x="5212" y="939"/>
                      <a:pt x="4324" y="1894"/>
                      <a:pt x="3455" y="2866"/>
                    </a:cubicBezTo>
                    <a:cubicBezTo>
                      <a:pt x="3022" y="3355"/>
                      <a:pt x="2589" y="3842"/>
                      <a:pt x="2170" y="4341"/>
                    </a:cubicBezTo>
                    <a:cubicBezTo>
                      <a:pt x="1753" y="4839"/>
                      <a:pt x="1351" y="5349"/>
                      <a:pt x="1025" y="5902"/>
                    </a:cubicBezTo>
                    <a:cubicBezTo>
                      <a:pt x="697" y="6454"/>
                      <a:pt x="447" y="7051"/>
                      <a:pt x="335" y="7681"/>
                    </a:cubicBezTo>
                    <a:cubicBezTo>
                      <a:pt x="217" y="8307"/>
                      <a:pt x="217" y="8957"/>
                      <a:pt x="306" y="9596"/>
                    </a:cubicBezTo>
                    <a:cubicBezTo>
                      <a:pt x="398" y="10236"/>
                      <a:pt x="553" y="10868"/>
                      <a:pt x="768" y="11479"/>
                    </a:cubicBezTo>
                    <a:cubicBezTo>
                      <a:pt x="974" y="12097"/>
                      <a:pt x="1232" y="12696"/>
                      <a:pt x="1500" y="13293"/>
                    </a:cubicBezTo>
                    <a:cubicBezTo>
                      <a:pt x="880" y="12148"/>
                      <a:pt x="334" y="10933"/>
                      <a:pt x="119" y="9624"/>
                    </a:cubicBezTo>
                    <a:cubicBezTo>
                      <a:pt x="4" y="8967"/>
                      <a:pt x="0" y="8297"/>
                      <a:pt x="110" y="7639"/>
                    </a:cubicBezTo>
                    <a:cubicBezTo>
                      <a:pt x="218" y="6979"/>
                      <a:pt x="480" y="6349"/>
                      <a:pt x="817" y="5780"/>
                    </a:cubicBezTo>
                    <a:cubicBezTo>
                      <a:pt x="1157" y="5209"/>
                      <a:pt x="1568" y="4689"/>
                      <a:pt x="1995" y="4193"/>
                    </a:cubicBezTo>
                    <a:cubicBezTo>
                      <a:pt x="2426" y="3699"/>
                      <a:pt x="2865" y="3214"/>
                      <a:pt x="3315" y="2739"/>
                    </a:cubicBezTo>
                    <a:cubicBezTo>
                      <a:pt x="4210" y="1786"/>
                      <a:pt x="5146" y="873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4" name="Google Shape;4634;p51"/>
            <p:cNvSpPr/>
            <p:nvPr/>
          </p:nvSpPr>
          <p:spPr>
            <a:xfrm>
              <a:off x="7277494" y="4321711"/>
              <a:ext cx="773214" cy="78481"/>
            </a:xfrm>
            <a:custGeom>
              <a:avLst/>
              <a:gdLst/>
              <a:ahLst/>
              <a:cxnLst/>
              <a:rect l="l" t="t" r="r" b="b"/>
              <a:pathLst>
                <a:path w="10867" h="1103" extrusionOk="0">
                  <a:moveTo>
                    <a:pt x="10867" y="1102"/>
                  </a:moveTo>
                  <a:cubicBezTo>
                    <a:pt x="10062" y="645"/>
                    <a:pt x="9163" y="387"/>
                    <a:pt x="8254" y="258"/>
                  </a:cubicBezTo>
                  <a:cubicBezTo>
                    <a:pt x="7346" y="128"/>
                    <a:pt x="6419" y="111"/>
                    <a:pt x="5497" y="139"/>
                  </a:cubicBezTo>
                  <a:cubicBezTo>
                    <a:pt x="4576" y="158"/>
                    <a:pt x="3656" y="224"/>
                    <a:pt x="2738" y="326"/>
                  </a:cubicBezTo>
                  <a:cubicBezTo>
                    <a:pt x="2280" y="374"/>
                    <a:pt x="1823" y="434"/>
                    <a:pt x="1366" y="505"/>
                  </a:cubicBezTo>
                  <a:cubicBezTo>
                    <a:pt x="910" y="573"/>
                    <a:pt x="454" y="654"/>
                    <a:pt x="1" y="739"/>
                  </a:cubicBezTo>
                  <a:cubicBezTo>
                    <a:pt x="449" y="628"/>
                    <a:pt x="901" y="533"/>
                    <a:pt x="1357" y="448"/>
                  </a:cubicBezTo>
                  <a:cubicBezTo>
                    <a:pt x="1811" y="364"/>
                    <a:pt x="2268" y="292"/>
                    <a:pt x="2727" y="233"/>
                  </a:cubicBezTo>
                  <a:cubicBezTo>
                    <a:pt x="3645" y="113"/>
                    <a:pt x="4569" y="46"/>
                    <a:pt x="5494" y="18"/>
                  </a:cubicBezTo>
                  <a:cubicBezTo>
                    <a:pt x="6419" y="1"/>
                    <a:pt x="7351" y="15"/>
                    <a:pt x="8268" y="165"/>
                  </a:cubicBezTo>
                  <a:cubicBezTo>
                    <a:pt x="8727" y="238"/>
                    <a:pt x="9177" y="352"/>
                    <a:pt x="9617" y="500"/>
                  </a:cubicBezTo>
                  <a:cubicBezTo>
                    <a:pt x="10055" y="656"/>
                    <a:pt x="10478" y="851"/>
                    <a:pt x="10867" y="1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5321E3B-ECCD-16E5-55EA-76488502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8" y="1241767"/>
            <a:ext cx="5304576" cy="351523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92F550-D14E-B0C1-A37D-3D191A1B7BC6}"/>
              </a:ext>
            </a:extLst>
          </p:cNvPr>
          <p:cNvSpPr txBox="1"/>
          <p:nvPr/>
        </p:nvSpPr>
        <p:spPr>
          <a:xfrm>
            <a:off x="554111" y="528726"/>
            <a:ext cx="2074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Tampilan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perhitungan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BMI </a:t>
            </a:r>
            <a:r>
              <a:rPr lang="en-US" dirty="0" err="1">
                <a:solidFill>
                  <a:schemeClr val="tx1"/>
                </a:solidFill>
              </a:rPr>
              <a:t>Laki-laki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4" name="Google Shape;2014;p36"/>
          <p:cNvGrpSpPr/>
          <p:nvPr/>
        </p:nvGrpSpPr>
        <p:grpSpPr>
          <a:xfrm flipH="1">
            <a:off x="5486773" y="597456"/>
            <a:ext cx="2608963" cy="3179360"/>
            <a:chOff x="5688700" y="1214450"/>
            <a:chExt cx="1926999" cy="2348298"/>
          </a:xfrm>
        </p:grpSpPr>
        <p:sp>
          <p:nvSpPr>
            <p:cNvPr id="2015" name="Google Shape;2015;p36"/>
            <p:cNvSpPr/>
            <p:nvPr/>
          </p:nvSpPr>
          <p:spPr>
            <a:xfrm flipH="1">
              <a:off x="5725181" y="1214450"/>
              <a:ext cx="1826856" cy="2318970"/>
            </a:xfrm>
            <a:custGeom>
              <a:avLst/>
              <a:gdLst/>
              <a:ahLst/>
              <a:cxnLst/>
              <a:rect l="l" t="t" r="r" b="b"/>
              <a:pathLst>
                <a:path w="62043" h="78756" extrusionOk="0">
                  <a:moveTo>
                    <a:pt x="0" y="0"/>
                  </a:moveTo>
                  <a:lnTo>
                    <a:pt x="62043" y="0"/>
                  </a:lnTo>
                  <a:lnTo>
                    <a:pt x="62043" y="78755"/>
                  </a:lnTo>
                  <a:lnTo>
                    <a:pt x="0" y="7875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6"/>
            <p:cNvSpPr/>
            <p:nvPr/>
          </p:nvSpPr>
          <p:spPr>
            <a:xfrm rot="-5400000">
              <a:off x="6394911" y="1108384"/>
              <a:ext cx="527183" cy="739541"/>
            </a:xfrm>
            <a:custGeom>
              <a:avLst/>
              <a:gdLst/>
              <a:ahLst/>
              <a:cxnLst/>
              <a:rect l="l" t="t" r="r" b="b"/>
              <a:pathLst>
                <a:path w="17904" h="25116" extrusionOk="0">
                  <a:moveTo>
                    <a:pt x="12540" y="1"/>
                  </a:moveTo>
                  <a:cubicBezTo>
                    <a:pt x="5943" y="1"/>
                    <a:pt x="1" y="5310"/>
                    <a:pt x="1" y="12564"/>
                  </a:cubicBezTo>
                  <a:cubicBezTo>
                    <a:pt x="1" y="19807"/>
                    <a:pt x="5955" y="25115"/>
                    <a:pt x="12560" y="25115"/>
                  </a:cubicBezTo>
                  <a:cubicBezTo>
                    <a:pt x="14329" y="25115"/>
                    <a:pt x="16144" y="24735"/>
                    <a:pt x="17904" y="23908"/>
                  </a:cubicBezTo>
                  <a:lnTo>
                    <a:pt x="17904" y="1220"/>
                  </a:lnTo>
                  <a:cubicBezTo>
                    <a:pt x="16137" y="385"/>
                    <a:pt x="14315" y="1"/>
                    <a:pt x="12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5722325" y="1694394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7549813" y="1882485"/>
              <a:ext cx="7185" cy="40811"/>
            </a:xfrm>
            <a:custGeom>
              <a:avLst/>
              <a:gdLst/>
              <a:ahLst/>
              <a:cxnLst/>
              <a:rect l="l" t="t" r="r" b="b"/>
              <a:pathLst>
                <a:path w="244" h="1386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386"/>
                  </a:lnTo>
                  <a:lnTo>
                    <a:pt x="1" y="1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5722325" y="2526964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7549813" y="2714348"/>
              <a:ext cx="7185" cy="41517"/>
            </a:xfrm>
            <a:custGeom>
              <a:avLst/>
              <a:gdLst/>
              <a:ahLst/>
              <a:cxnLst/>
              <a:rect l="l" t="t" r="r" b="b"/>
              <a:pathLst>
                <a:path w="244" h="1410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410"/>
                  </a:lnTo>
                  <a:lnTo>
                    <a:pt x="1" y="14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7466132" y="2820937"/>
              <a:ext cx="7185" cy="39368"/>
            </a:xfrm>
            <a:custGeom>
              <a:avLst/>
              <a:gdLst/>
              <a:ahLst/>
              <a:cxnLst/>
              <a:rect l="l" t="t" r="r" b="b"/>
              <a:pathLst>
                <a:path w="244" h="1337" extrusionOk="0">
                  <a:moveTo>
                    <a:pt x="1" y="0"/>
                  </a:moveTo>
                  <a:lnTo>
                    <a:pt x="244" y="0"/>
                  </a:lnTo>
                  <a:lnTo>
                    <a:pt x="244" y="1336"/>
                  </a:lnTo>
                  <a:lnTo>
                    <a:pt x="1" y="13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5722325" y="3290163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7549813" y="3477547"/>
              <a:ext cx="7185" cy="41517"/>
            </a:xfrm>
            <a:custGeom>
              <a:avLst/>
              <a:gdLst/>
              <a:ahLst/>
              <a:cxnLst/>
              <a:rect l="l" t="t" r="r" b="b"/>
              <a:pathLst>
                <a:path w="244" h="1410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410"/>
                  </a:lnTo>
                  <a:lnTo>
                    <a:pt x="1" y="1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4" name="Google Shape;2024;p36"/>
            <p:cNvGrpSpPr/>
            <p:nvPr/>
          </p:nvGrpSpPr>
          <p:grpSpPr>
            <a:xfrm>
              <a:off x="5773320" y="1272402"/>
              <a:ext cx="1744616" cy="2260345"/>
              <a:chOff x="7832750" y="1440850"/>
              <a:chExt cx="1481250" cy="1919125"/>
            </a:xfrm>
          </p:grpSpPr>
          <p:sp>
            <p:nvSpPr>
              <p:cNvPr id="2025" name="Google Shape;2025;p36"/>
              <p:cNvSpPr/>
              <p:nvPr/>
            </p:nvSpPr>
            <p:spPr>
              <a:xfrm>
                <a:off x="9293950" y="1620000"/>
                <a:ext cx="6100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31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30"/>
                    </a:lnTo>
                    <a:lnTo>
                      <a:pt x="0" y="2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6"/>
              <p:cNvSpPr/>
              <p:nvPr/>
            </p:nvSpPr>
            <p:spPr>
              <a:xfrm>
                <a:off x="9240500" y="1820425"/>
                <a:ext cx="61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4" extrusionOk="0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264"/>
                    </a:lnTo>
                    <a:lnTo>
                      <a:pt x="0" y="12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6"/>
              <p:cNvSpPr/>
              <p:nvPr/>
            </p:nvSpPr>
            <p:spPr>
              <a:xfrm>
                <a:off x="9307900" y="1842900"/>
                <a:ext cx="6100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4" extrusionOk="0">
                    <a:moveTo>
                      <a:pt x="1" y="0"/>
                    </a:moveTo>
                    <a:lnTo>
                      <a:pt x="244" y="0"/>
                    </a:lnTo>
                    <a:lnTo>
                      <a:pt x="244" y="3304"/>
                    </a:lnTo>
                    <a:lnTo>
                      <a:pt x="1" y="33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6"/>
              <p:cNvSpPr/>
              <p:nvPr/>
            </p:nvSpPr>
            <p:spPr>
              <a:xfrm>
                <a:off x="9270250" y="2048775"/>
                <a:ext cx="61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361" extrusionOk="0">
                    <a:moveTo>
                      <a:pt x="1" y="0"/>
                    </a:moveTo>
                    <a:lnTo>
                      <a:pt x="244" y="0"/>
                    </a:lnTo>
                    <a:lnTo>
                      <a:pt x="244" y="1361"/>
                    </a:lnTo>
                    <a:lnTo>
                      <a:pt x="1" y="13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6"/>
              <p:cNvSpPr/>
              <p:nvPr/>
            </p:nvSpPr>
            <p:spPr>
              <a:xfrm>
                <a:off x="9293950" y="2326300"/>
                <a:ext cx="6100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30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30"/>
                    </a:lnTo>
                    <a:lnTo>
                      <a:pt x="0" y="2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6"/>
              <p:cNvSpPr/>
              <p:nvPr/>
            </p:nvSpPr>
            <p:spPr>
              <a:xfrm>
                <a:off x="9240500" y="2526725"/>
                <a:ext cx="61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4" extrusionOk="0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263"/>
                    </a:lnTo>
                    <a:lnTo>
                      <a:pt x="0" y="1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6"/>
              <p:cNvSpPr/>
              <p:nvPr/>
            </p:nvSpPr>
            <p:spPr>
              <a:xfrm>
                <a:off x="9307900" y="2549175"/>
                <a:ext cx="6100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5" extrusionOk="0">
                    <a:moveTo>
                      <a:pt x="1" y="1"/>
                    </a:moveTo>
                    <a:lnTo>
                      <a:pt x="244" y="1"/>
                    </a:lnTo>
                    <a:lnTo>
                      <a:pt x="244" y="3305"/>
                    </a:lnTo>
                    <a:lnTo>
                      <a:pt x="1" y="33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6"/>
              <p:cNvSpPr/>
              <p:nvPr/>
            </p:nvSpPr>
            <p:spPr>
              <a:xfrm>
                <a:off x="9293950" y="2974300"/>
                <a:ext cx="61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5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54"/>
                    </a:lnTo>
                    <a:lnTo>
                      <a:pt x="0" y="24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6"/>
              <p:cNvSpPr/>
              <p:nvPr/>
            </p:nvSpPr>
            <p:spPr>
              <a:xfrm>
                <a:off x="9240500" y="3174700"/>
                <a:ext cx="6100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5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1264"/>
                    </a:lnTo>
                    <a:lnTo>
                      <a:pt x="0" y="12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6"/>
              <p:cNvSpPr/>
              <p:nvPr/>
            </p:nvSpPr>
            <p:spPr>
              <a:xfrm>
                <a:off x="9307900" y="3197175"/>
                <a:ext cx="6100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5" extrusionOk="0">
                    <a:moveTo>
                      <a:pt x="1" y="1"/>
                    </a:moveTo>
                    <a:lnTo>
                      <a:pt x="244" y="1"/>
                    </a:lnTo>
                    <a:lnTo>
                      <a:pt x="244" y="3305"/>
                    </a:lnTo>
                    <a:lnTo>
                      <a:pt x="1" y="33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5" name="Google Shape;2035;p36"/>
              <p:cNvGrpSpPr/>
              <p:nvPr/>
            </p:nvGrpSpPr>
            <p:grpSpPr>
              <a:xfrm>
                <a:off x="7832750" y="1440850"/>
                <a:ext cx="1388350" cy="1919125"/>
                <a:chOff x="4615850" y="3385375"/>
                <a:chExt cx="1388350" cy="1919125"/>
              </a:xfrm>
            </p:grpSpPr>
            <p:sp>
              <p:nvSpPr>
                <p:cNvPr id="2036" name="Google Shape;2036;p36"/>
                <p:cNvSpPr/>
                <p:nvPr/>
              </p:nvSpPr>
              <p:spPr>
                <a:xfrm>
                  <a:off x="5896675" y="3794625"/>
                  <a:ext cx="5407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3" h="535" extrusionOk="0">
                      <a:moveTo>
                        <a:pt x="2162" y="0"/>
                      </a:moveTo>
                      <a:lnTo>
                        <a:pt x="2162" y="0"/>
                      </a:lnTo>
                      <a:cubicBezTo>
                        <a:pt x="1944" y="49"/>
                        <a:pt x="1750" y="122"/>
                        <a:pt x="1507" y="170"/>
                      </a:cubicBezTo>
                      <a:cubicBezTo>
                        <a:pt x="972" y="316"/>
                        <a:pt x="462" y="438"/>
                        <a:pt x="0" y="535"/>
                      </a:cubicBezTo>
                      <a:cubicBezTo>
                        <a:pt x="729" y="413"/>
                        <a:pt x="1458" y="243"/>
                        <a:pt x="2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36"/>
                <p:cNvSpPr/>
                <p:nvPr/>
              </p:nvSpPr>
              <p:spPr>
                <a:xfrm>
                  <a:off x="5853975" y="3419400"/>
                  <a:ext cx="52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1" fill="none" extrusionOk="0">
                      <a:moveTo>
                        <a:pt x="1" y="1"/>
                      </a:moveTo>
                      <a:lnTo>
                        <a:pt x="2110" y="1"/>
                      </a:lnTo>
                    </a:path>
                  </a:pathLst>
                </a:custGeom>
                <a:solidFill>
                  <a:schemeClr val="dk1"/>
                </a:solidFill>
                <a:ln w="575" cap="flat" cmpd="sng">
                  <a:solidFill>
                    <a:srgbClr val="8B1F90"/>
                  </a:solidFill>
                  <a:prstDash val="solid"/>
                  <a:miter lim="174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36"/>
                <p:cNvSpPr/>
                <p:nvPr/>
              </p:nvSpPr>
              <p:spPr>
                <a:xfrm>
                  <a:off x="4682675" y="3399950"/>
                  <a:ext cx="6075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4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36"/>
                <p:cNvSpPr/>
                <p:nvPr/>
              </p:nvSpPr>
              <p:spPr>
                <a:xfrm>
                  <a:off x="4615850" y="348195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36"/>
                <p:cNvSpPr/>
                <p:nvPr/>
              </p:nvSpPr>
              <p:spPr>
                <a:xfrm>
                  <a:off x="4838750" y="3423650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36"/>
                <p:cNvSpPr/>
                <p:nvPr/>
              </p:nvSpPr>
              <p:spPr>
                <a:xfrm>
                  <a:off x="4791975" y="35833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36"/>
                <p:cNvSpPr/>
                <p:nvPr/>
              </p:nvSpPr>
              <p:spPr>
                <a:xfrm>
                  <a:off x="4763425" y="34078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36"/>
                <p:cNvSpPr/>
                <p:nvPr/>
              </p:nvSpPr>
              <p:spPr>
                <a:xfrm>
                  <a:off x="5144225" y="34078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36"/>
                <p:cNvSpPr/>
                <p:nvPr/>
              </p:nvSpPr>
              <p:spPr>
                <a:xfrm>
                  <a:off x="5293625" y="3394500"/>
                  <a:ext cx="6075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89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88"/>
                      </a:lnTo>
                      <a:lnTo>
                        <a:pt x="0" y="468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36"/>
                <p:cNvSpPr/>
                <p:nvPr/>
              </p:nvSpPr>
              <p:spPr>
                <a:xfrm>
                  <a:off x="5223175" y="3564525"/>
                  <a:ext cx="610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36"/>
                <p:cNvSpPr/>
                <p:nvPr/>
              </p:nvSpPr>
              <p:spPr>
                <a:xfrm>
                  <a:off x="5036725" y="3476475"/>
                  <a:ext cx="6100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36"/>
                <p:cNvSpPr/>
                <p:nvPr/>
              </p:nvSpPr>
              <p:spPr>
                <a:xfrm>
                  <a:off x="5093800" y="35493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36"/>
                <p:cNvSpPr/>
                <p:nvPr/>
              </p:nvSpPr>
              <p:spPr>
                <a:xfrm>
                  <a:off x="4694800" y="35724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36"/>
                <p:cNvSpPr/>
                <p:nvPr/>
              </p:nvSpPr>
              <p:spPr>
                <a:xfrm>
                  <a:off x="5306975" y="3743700"/>
                  <a:ext cx="6100" cy="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29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28"/>
                      </a:lnTo>
                      <a:lnTo>
                        <a:pt x="1" y="33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36"/>
                <p:cNvSpPr/>
                <p:nvPr/>
              </p:nvSpPr>
              <p:spPr>
                <a:xfrm>
                  <a:off x="5080450" y="37418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36"/>
                <p:cNvSpPr/>
                <p:nvPr/>
              </p:nvSpPr>
              <p:spPr>
                <a:xfrm>
                  <a:off x="5169725" y="37649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36"/>
                <p:cNvSpPr/>
                <p:nvPr/>
              </p:nvSpPr>
              <p:spPr>
                <a:xfrm>
                  <a:off x="5141175" y="38384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36"/>
                <p:cNvSpPr/>
                <p:nvPr/>
              </p:nvSpPr>
              <p:spPr>
                <a:xfrm>
                  <a:off x="5342800" y="37667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36"/>
                <p:cNvSpPr/>
                <p:nvPr/>
              </p:nvSpPr>
              <p:spPr>
                <a:xfrm>
                  <a:off x="5105350" y="39860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36"/>
                <p:cNvSpPr/>
                <p:nvPr/>
              </p:nvSpPr>
              <p:spPr>
                <a:xfrm>
                  <a:off x="5270525" y="3903400"/>
                  <a:ext cx="6100" cy="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86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86"/>
                      </a:lnTo>
                      <a:lnTo>
                        <a:pt x="1" y="13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36"/>
                <p:cNvSpPr/>
                <p:nvPr/>
              </p:nvSpPr>
              <p:spPr>
                <a:xfrm>
                  <a:off x="5325800" y="3982975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1409"/>
                      </a:lnTo>
                      <a:lnTo>
                        <a:pt x="1" y="140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36"/>
                <p:cNvSpPr/>
                <p:nvPr/>
              </p:nvSpPr>
              <p:spPr>
                <a:xfrm>
                  <a:off x="5237125" y="3787425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36"/>
                <p:cNvSpPr/>
                <p:nvPr/>
              </p:nvSpPr>
              <p:spPr>
                <a:xfrm>
                  <a:off x="5019100" y="39295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36"/>
                <p:cNvSpPr/>
                <p:nvPr/>
              </p:nvSpPr>
              <p:spPr>
                <a:xfrm>
                  <a:off x="5030650" y="37892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2186"/>
                      </a:lnTo>
                      <a:lnTo>
                        <a:pt x="1" y="21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36"/>
                <p:cNvSpPr/>
                <p:nvPr/>
              </p:nvSpPr>
              <p:spPr>
                <a:xfrm>
                  <a:off x="5199475" y="3993300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36"/>
                <p:cNvSpPr/>
                <p:nvPr/>
              </p:nvSpPr>
              <p:spPr>
                <a:xfrm>
                  <a:off x="4720325" y="38062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36"/>
                <p:cNvSpPr/>
                <p:nvPr/>
              </p:nvSpPr>
              <p:spPr>
                <a:xfrm>
                  <a:off x="4832675" y="3771025"/>
                  <a:ext cx="6100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89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89"/>
                      </a:lnTo>
                      <a:lnTo>
                        <a:pt x="0" y="46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36"/>
                <p:cNvSpPr/>
                <p:nvPr/>
              </p:nvSpPr>
              <p:spPr>
                <a:xfrm>
                  <a:off x="4754325" y="3952600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1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36"/>
                <p:cNvSpPr/>
                <p:nvPr/>
              </p:nvSpPr>
              <p:spPr>
                <a:xfrm>
                  <a:off x="4649250" y="39088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36"/>
                <p:cNvSpPr/>
                <p:nvPr/>
              </p:nvSpPr>
              <p:spPr>
                <a:xfrm>
                  <a:off x="5409000" y="33853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167"/>
                      </a:lnTo>
                      <a:lnTo>
                        <a:pt x="1" y="11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36"/>
                <p:cNvSpPr/>
                <p:nvPr/>
              </p:nvSpPr>
              <p:spPr>
                <a:xfrm>
                  <a:off x="5536525" y="33999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36"/>
                <p:cNvSpPr/>
                <p:nvPr/>
              </p:nvSpPr>
              <p:spPr>
                <a:xfrm>
                  <a:off x="5469725" y="348195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36"/>
                <p:cNvSpPr/>
                <p:nvPr/>
              </p:nvSpPr>
              <p:spPr>
                <a:xfrm>
                  <a:off x="5692000" y="3423650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36"/>
                <p:cNvSpPr/>
                <p:nvPr/>
              </p:nvSpPr>
              <p:spPr>
                <a:xfrm>
                  <a:off x="5645850" y="35833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36"/>
                <p:cNvSpPr/>
                <p:nvPr/>
              </p:nvSpPr>
              <p:spPr>
                <a:xfrm>
                  <a:off x="5617300" y="34078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36"/>
                <p:cNvSpPr/>
                <p:nvPr/>
              </p:nvSpPr>
              <p:spPr>
                <a:xfrm>
                  <a:off x="5370750" y="372667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0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36"/>
                <p:cNvSpPr/>
                <p:nvPr/>
              </p:nvSpPr>
              <p:spPr>
                <a:xfrm>
                  <a:off x="5998100" y="34078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36"/>
                <p:cNvSpPr/>
                <p:nvPr/>
              </p:nvSpPr>
              <p:spPr>
                <a:xfrm>
                  <a:off x="5890600" y="3476475"/>
                  <a:ext cx="6100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36"/>
                <p:cNvSpPr/>
                <p:nvPr/>
              </p:nvSpPr>
              <p:spPr>
                <a:xfrm>
                  <a:off x="5426625" y="37437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36"/>
                <p:cNvSpPr/>
                <p:nvPr/>
              </p:nvSpPr>
              <p:spPr>
                <a:xfrm>
                  <a:off x="5352525" y="3959275"/>
                  <a:ext cx="610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8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580"/>
                      </a:lnTo>
                      <a:lnTo>
                        <a:pt x="0" y="15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36"/>
                <p:cNvSpPr/>
                <p:nvPr/>
              </p:nvSpPr>
              <p:spPr>
                <a:xfrm>
                  <a:off x="5379250" y="35098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36"/>
                <p:cNvSpPr/>
                <p:nvPr/>
              </p:nvSpPr>
              <p:spPr>
                <a:xfrm>
                  <a:off x="5947075" y="35493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36"/>
                <p:cNvSpPr/>
                <p:nvPr/>
              </p:nvSpPr>
              <p:spPr>
                <a:xfrm>
                  <a:off x="5548075" y="35724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36"/>
                <p:cNvSpPr/>
                <p:nvPr/>
              </p:nvSpPr>
              <p:spPr>
                <a:xfrm>
                  <a:off x="5934325" y="37418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36"/>
                <p:cNvSpPr/>
                <p:nvPr/>
              </p:nvSpPr>
              <p:spPr>
                <a:xfrm>
                  <a:off x="5995050" y="38384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36"/>
                <p:cNvSpPr/>
                <p:nvPr/>
              </p:nvSpPr>
              <p:spPr>
                <a:xfrm>
                  <a:off x="5958625" y="39860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36"/>
                <p:cNvSpPr/>
                <p:nvPr/>
              </p:nvSpPr>
              <p:spPr>
                <a:xfrm>
                  <a:off x="5872975" y="39295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36"/>
                <p:cNvSpPr/>
                <p:nvPr/>
              </p:nvSpPr>
              <p:spPr>
                <a:xfrm>
                  <a:off x="5883925" y="37892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186"/>
                      </a:lnTo>
                      <a:lnTo>
                        <a:pt x="0" y="21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36"/>
                <p:cNvSpPr/>
                <p:nvPr/>
              </p:nvSpPr>
              <p:spPr>
                <a:xfrm>
                  <a:off x="5574200" y="38062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36"/>
                <p:cNvSpPr/>
                <p:nvPr/>
              </p:nvSpPr>
              <p:spPr>
                <a:xfrm>
                  <a:off x="5685925" y="3771025"/>
                  <a:ext cx="6100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89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89"/>
                      </a:lnTo>
                      <a:lnTo>
                        <a:pt x="1" y="46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36"/>
                <p:cNvSpPr/>
                <p:nvPr/>
              </p:nvSpPr>
              <p:spPr>
                <a:xfrm>
                  <a:off x="5608200" y="3952600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36"/>
                <p:cNvSpPr/>
                <p:nvPr/>
              </p:nvSpPr>
              <p:spPr>
                <a:xfrm>
                  <a:off x="5502525" y="39088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36"/>
                <p:cNvSpPr/>
                <p:nvPr/>
              </p:nvSpPr>
              <p:spPr>
                <a:xfrm>
                  <a:off x="5401725" y="3876075"/>
                  <a:ext cx="6100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36"/>
                <p:cNvSpPr/>
                <p:nvPr/>
              </p:nvSpPr>
              <p:spPr>
                <a:xfrm>
                  <a:off x="4682675" y="4106850"/>
                  <a:ext cx="6075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36"/>
                <p:cNvSpPr/>
                <p:nvPr/>
              </p:nvSpPr>
              <p:spPr>
                <a:xfrm>
                  <a:off x="4615850" y="4188225"/>
                  <a:ext cx="61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8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36"/>
                <p:cNvSpPr/>
                <p:nvPr/>
              </p:nvSpPr>
              <p:spPr>
                <a:xfrm>
                  <a:off x="4838750" y="4129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9"/>
                      </a:lnTo>
                      <a:lnTo>
                        <a:pt x="0" y="17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36"/>
                <p:cNvSpPr/>
                <p:nvPr/>
              </p:nvSpPr>
              <p:spPr>
                <a:xfrm>
                  <a:off x="4791975" y="4289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36"/>
                <p:cNvSpPr/>
                <p:nvPr/>
              </p:nvSpPr>
              <p:spPr>
                <a:xfrm>
                  <a:off x="4763425" y="41141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36"/>
                <p:cNvSpPr/>
                <p:nvPr/>
              </p:nvSpPr>
              <p:spPr>
                <a:xfrm>
                  <a:off x="5144225" y="4114150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36"/>
                <p:cNvSpPr/>
                <p:nvPr/>
              </p:nvSpPr>
              <p:spPr>
                <a:xfrm>
                  <a:off x="5293625" y="4101400"/>
                  <a:ext cx="6075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36"/>
                <p:cNvSpPr/>
                <p:nvPr/>
              </p:nvSpPr>
              <p:spPr>
                <a:xfrm>
                  <a:off x="5223175" y="4270825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36"/>
                <p:cNvSpPr/>
                <p:nvPr/>
              </p:nvSpPr>
              <p:spPr>
                <a:xfrm>
                  <a:off x="5036725" y="4182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36"/>
                <p:cNvSpPr/>
                <p:nvPr/>
              </p:nvSpPr>
              <p:spPr>
                <a:xfrm>
                  <a:off x="5093800" y="4256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36"/>
                <p:cNvSpPr/>
                <p:nvPr/>
              </p:nvSpPr>
              <p:spPr>
                <a:xfrm>
                  <a:off x="4694800" y="42793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36"/>
                <p:cNvSpPr/>
                <p:nvPr/>
              </p:nvSpPr>
              <p:spPr>
                <a:xfrm>
                  <a:off x="5306975" y="445060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36"/>
                <p:cNvSpPr/>
                <p:nvPr/>
              </p:nvSpPr>
              <p:spPr>
                <a:xfrm>
                  <a:off x="5080450" y="4448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36"/>
                <p:cNvSpPr/>
                <p:nvPr/>
              </p:nvSpPr>
              <p:spPr>
                <a:xfrm>
                  <a:off x="5169725" y="44712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3"/>
                      </a:lnTo>
                      <a:lnTo>
                        <a:pt x="0" y="12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36"/>
                <p:cNvSpPr/>
                <p:nvPr/>
              </p:nvSpPr>
              <p:spPr>
                <a:xfrm>
                  <a:off x="5141175" y="4545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3"/>
                      </a:lnTo>
                      <a:lnTo>
                        <a:pt x="1" y="1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36"/>
                <p:cNvSpPr/>
                <p:nvPr/>
              </p:nvSpPr>
              <p:spPr>
                <a:xfrm>
                  <a:off x="5342800" y="44736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36"/>
                <p:cNvSpPr/>
                <p:nvPr/>
              </p:nvSpPr>
              <p:spPr>
                <a:xfrm>
                  <a:off x="5105350" y="46929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36"/>
                <p:cNvSpPr/>
                <p:nvPr/>
              </p:nvSpPr>
              <p:spPr>
                <a:xfrm>
                  <a:off x="5270525" y="460970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36"/>
                <p:cNvSpPr/>
                <p:nvPr/>
              </p:nvSpPr>
              <p:spPr>
                <a:xfrm>
                  <a:off x="5325800" y="4689275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1409"/>
                      </a:lnTo>
                      <a:lnTo>
                        <a:pt x="1" y="140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36"/>
                <p:cNvSpPr/>
                <p:nvPr/>
              </p:nvSpPr>
              <p:spPr>
                <a:xfrm>
                  <a:off x="5237125" y="449370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305"/>
                      </a:lnTo>
                      <a:lnTo>
                        <a:pt x="1" y="33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36"/>
                <p:cNvSpPr/>
                <p:nvPr/>
              </p:nvSpPr>
              <p:spPr>
                <a:xfrm>
                  <a:off x="5019100" y="46358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36"/>
                <p:cNvSpPr/>
                <p:nvPr/>
              </p:nvSpPr>
              <p:spPr>
                <a:xfrm>
                  <a:off x="5030650" y="4495525"/>
                  <a:ext cx="6100" cy="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8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36"/>
                <p:cNvSpPr/>
                <p:nvPr/>
              </p:nvSpPr>
              <p:spPr>
                <a:xfrm>
                  <a:off x="5199475" y="470020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36"/>
                <p:cNvSpPr/>
                <p:nvPr/>
              </p:nvSpPr>
              <p:spPr>
                <a:xfrm>
                  <a:off x="4720325" y="4512550"/>
                  <a:ext cx="6100" cy="4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36"/>
                <p:cNvSpPr/>
                <p:nvPr/>
              </p:nvSpPr>
              <p:spPr>
                <a:xfrm>
                  <a:off x="4832675" y="4477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36"/>
                <p:cNvSpPr/>
                <p:nvPr/>
              </p:nvSpPr>
              <p:spPr>
                <a:xfrm>
                  <a:off x="4754325" y="4659500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1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36"/>
                <p:cNvSpPr/>
                <p:nvPr/>
              </p:nvSpPr>
              <p:spPr>
                <a:xfrm>
                  <a:off x="4649250" y="4615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36"/>
                <p:cNvSpPr/>
                <p:nvPr/>
              </p:nvSpPr>
              <p:spPr>
                <a:xfrm>
                  <a:off x="5409000" y="4091675"/>
                  <a:ext cx="61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91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191"/>
                      </a:lnTo>
                      <a:lnTo>
                        <a:pt x="1" y="1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36"/>
                <p:cNvSpPr/>
                <p:nvPr/>
              </p:nvSpPr>
              <p:spPr>
                <a:xfrm>
                  <a:off x="5536525" y="4106850"/>
                  <a:ext cx="6100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36"/>
                <p:cNvSpPr/>
                <p:nvPr/>
              </p:nvSpPr>
              <p:spPr>
                <a:xfrm>
                  <a:off x="5469725" y="4188225"/>
                  <a:ext cx="61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8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36"/>
                <p:cNvSpPr/>
                <p:nvPr/>
              </p:nvSpPr>
              <p:spPr>
                <a:xfrm>
                  <a:off x="5692000" y="4129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799"/>
                      </a:lnTo>
                      <a:lnTo>
                        <a:pt x="1" y="17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36"/>
                <p:cNvSpPr/>
                <p:nvPr/>
              </p:nvSpPr>
              <p:spPr>
                <a:xfrm>
                  <a:off x="5645850" y="4289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36"/>
                <p:cNvSpPr/>
                <p:nvPr/>
              </p:nvSpPr>
              <p:spPr>
                <a:xfrm>
                  <a:off x="5617300" y="41141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36"/>
                <p:cNvSpPr/>
                <p:nvPr/>
              </p:nvSpPr>
              <p:spPr>
                <a:xfrm>
                  <a:off x="5370750" y="4433600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360"/>
                      </a:lnTo>
                      <a:lnTo>
                        <a:pt x="0" y="13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36"/>
                <p:cNvSpPr/>
                <p:nvPr/>
              </p:nvSpPr>
              <p:spPr>
                <a:xfrm>
                  <a:off x="5998100" y="4114150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36"/>
                <p:cNvSpPr/>
                <p:nvPr/>
              </p:nvSpPr>
              <p:spPr>
                <a:xfrm>
                  <a:off x="5890600" y="4182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36"/>
                <p:cNvSpPr/>
                <p:nvPr/>
              </p:nvSpPr>
              <p:spPr>
                <a:xfrm>
                  <a:off x="5426625" y="44506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36"/>
                <p:cNvSpPr/>
                <p:nvPr/>
              </p:nvSpPr>
              <p:spPr>
                <a:xfrm>
                  <a:off x="5352525" y="4666175"/>
                  <a:ext cx="610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8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580"/>
                      </a:lnTo>
                      <a:lnTo>
                        <a:pt x="0" y="15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36"/>
                <p:cNvSpPr/>
                <p:nvPr/>
              </p:nvSpPr>
              <p:spPr>
                <a:xfrm>
                  <a:off x="5379250" y="42161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36"/>
                <p:cNvSpPr/>
                <p:nvPr/>
              </p:nvSpPr>
              <p:spPr>
                <a:xfrm>
                  <a:off x="5947075" y="4256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36"/>
                <p:cNvSpPr/>
                <p:nvPr/>
              </p:nvSpPr>
              <p:spPr>
                <a:xfrm>
                  <a:off x="5548075" y="42793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36"/>
                <p:cNvSpPr/>
                <p:nvPr/>
              </p:nvSpPr>
              <p:spPr>
                <a:xfrm>
                  <a:off x="5934325" y="4448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36"/>
                <p:cNvSpPr/>
                <p:nvPr/>
              </p:nvSpPr>
              <p:spPr>
                <a:xfrm>
                  <a:off x="5995050" y="4545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3"/>
                      </a:lnTo>
                      <a:lnTo>
                        <a:pt x="1" y="1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6"/>
                <p:cNvSpPr/>
                <p:nvPr/>
              </p:nvSpPr>
              <p:spPr>
                <a:xfrm>
                  <a:off x="5958625" y="46929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6"/>
                <p:cNvSpPr/>
                <p:nvPr/>
              </p:nvSpPr>
              <p:spPr>
                <a:xfrm>
                  <a:off x="5872975" y="46358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6"/>
                <p:cNvSpPr/>
                <p:nvPr/>
              </p:nvSpPr>
              <p:spPr>
                <a:xfrm>
                  <a:off x="5883925" y="4495525"/>
                  <a:ext cx="6100" cy="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8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0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6"/>
                <p:cNvSpPr/>
                <p:nvPr/>
              </p:nvSpPr>
              <p:spPr>
                <a:xfrm>
                  <a:off x="5574200" y="4512550"/>
                  <a:ext cx="6100" cy="4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6"/>
                <p:cNvSpPr/>
                <p:nvPr/>
              </p:nvSpPr>
              <p:spPr>
                <a:xfrm>
                  <a:off x="5685925" y="4477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36"/>
                <p:cNvSpPr/>
                <p:nvPr/>
              </p:nvSpPr>
              <p:spPr>
                <a:xfrm>
                  <a:off x="5608200" y="4659500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36"/>
                <p:cNvSpPr/>
                <p:nvPr/>
              </p:nvSpPr>
              <p:spPr>
                <a:xfrm>
                  <a:off x="5502525" y="4615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36"/>
                <p:cNvSpPr/>
                <p:nvPr/>
              </p:nvSpPr>
              <p:spPr>
                <a:xfrm>
                  <a:off x="5401725" y="4582975"/>
                  <a:ext cx="6100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36"/>
                <p:cNvSpPr/>
                <p:nvPr/>
              </p:nvSpPr>
              <p:spPr>
                <a:xfrm>
                  <a:off x="4682675" y="4754250"/>
                  <a:ext cx="6075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36"/>
                <p:cNvSpPr/>
                <p:nvPr/>
              </p:nvSpPr>
              <p:spPr>
                <a:xfrm>
                  <a:off x="4615850" y="48362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36"/>
                <p:cNvSpPr/>
                <p:nvPr/>
              </p:nvSpPr>
              <p:spPr>
                <a:xfrm>
                  <a:off x="4838750" y="4777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36"/>
                <p:cNvSpPr/>
                <p:nvPr/>
              </p:nvSpPr>
              <p:spPr>
                <a:xfrm>
                  <a:off x="4791975" y="4937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36"/>
                <p:cNvSpPr/>
                <p:nvPr/>
              </p:nvSpPr>
              <p:spPr>
                <a:xfrm>
                  <a:off x="4763425" y="476215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36"/>
                <p:cNvSpPr/>
                <p:nvPr/>
              </p:nvSpPr>
              <p:spPr>
                <a:xfrm>
                  <a:off x="5144225" y="47627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36"/>
                <p:cNvSpPr/>
                <p:nvPr/>
              </p:nvSpPr>
              <p:spPr>
                <a:xfrm>
                  <a:off x="5293625" y="4749400"/>
                  <a:ext cx="6075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36"/>
                <p:cNvSpPr/>
                <p:nvPr/>
              </p:nvSpPr>
              <p:spPr>
                <a:xfrm>
                  <a:off x="5223175" y="4918825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36"/>
                <p:cNvSpPr/>
                <p:nvPr/>
              </p:nvSpPr>
              <p:spPr>
                <a:xfrm>
                  <a:off x="5036725" y="4830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36"/>
                <p:cNvSpPr/>
                <p:nvPr/>
              </p:nvSpPr>
              <p:spPr>
                <a:xfrm>
                  <a:off x="5093800" y="4904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36"/>
                <p:cNvSpPr/>
                <p:nvPr/>
              </p:nvSpPr>
              <p:spPr>
                <a:xfrm>
                  <a:off x="4694800" y="4927325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36"/>
                <p:cNvSpPr/>
                <p:nvPr/>
              </p:nvSpPr>
              <p:spPr>
                <a:xfrm>
                  <a:off x="5306975" y="509860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36"/>
                <p:cNvSpPr/>
                <p:nvPr/>
              </p:nvSpPr>
              <p:spPr>
                <a:xfrm>
                  <a:off x="5080450" y="5096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36"/>
                <p:cNvSpPr/>
                <p:nvPr/>
              </p:nvSpPr>
              <p:spPr>
                <a:xfrm>
                  <a:off x="5169725" y="5119225"/>
                  <a:ext cx="6100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36"/>
                <p:cNvSpPr/>
                <p:nvPr/>
              </p:nvSpPr>
              <p:spPr>
                <a:xfrm>
                  <a:off x="5141175" y="5193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2"/>
                      </a:lnTo>
                      <a:lnTo>
                        <a:pt x="1" y="13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36"/>
                <p:cNvSpPr/>
                <p:nvPr/>
              </p:nvSpPr>
              <p:spPr>
                <a:xfrm>
                  <a:off x="5342800" y="51216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36"/>
                <p:cNvSpPr/>
                <p:nvPr/>
              </p:nvSpPr>
              <p:spPr>
                <a:xfrm>
                  <a:off x="5270525" y="525770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36"/>
                <p:cNvSpPr/>
                <p:nvPr/>
              </p:nvSpPr>
              <p:spPr>
                <a:xfrm>
                  <a:off x="5237125" y="514170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305"/>
                      </a:lnTo>
                      <a:lnTo>
                        <a:pt x="1" y="33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36"/>
                <p:cNvSpPr/>
                <p:nvPr/>
              </p:nvSpPr>
              <p:spPr>
                <a:xfrm>
                  <a:off x="5030650" y="5143525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36"/>
                <p:cNvSpPr/>
                <p:nvPr/>
              </p:nvSpPr>
              <p:spPr>
                <a:xfrm>
                  <a:off x="4720325" y="5160525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896"/>
                      </a:lnTo>
                      <a:lnTo>
                        <a:pt x="0" y="1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36"/>
                <p:cNvSpPr/>
                <p:nvPr/>
              </p:nvSpPr>
              <p:spPr>
                <a:xfrm>
                  <a:off x="4832675" y="5125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36"/>
                <p:cNvSpPr/>
                <p:nvPr/>
              </p:nvSpPr>
              <p:spPr>
                <a:xfrm>
                  <a:off x="4935900" y="4932800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36"/>
                <p:cNvSpPr/>
                <p:nvPr/>
              </p:nvSpPr>
              <p:spPr>
                <a:xfrm>
                  <a:off x="4649250" y="5263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36"/>
                <p:cNvSpPr/>
                <p:nvPr/>
              </p:nvSpPr>
              <p:spPr>
                <a:xfrm>
                  <a:off x="5409000" y="4739675"/>
                  <a:ext cx="61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91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191"/>
                      </a:lnTo>
                      <a:lnTo>
                        <a:pt x="1" y="1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36"/>
                <p:cNvSpPr/>
                <p:nvPr/>
              </p:nvSpPr>
              <p:spPr>
                <a:xfrm>
                  <a:off x="5536525" y="47542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2165;p36"/>
                <p:cNvSpPr/>
                <p:nvPr/>
              </p:nvSpPr>
              <p:spPr>
                <a:xfrm>
                  <a:off x="5469725" y="48362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36"/>
                <p:cNvSpPr/>
                <p:nvPr/>
              </p:nvSpPr>
              <p:spPr>
                <a:xfrm>
                  <a:off x="5692000" y="4777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36"/>
                <p:cNvSpPr/>
                <p:nvPr/>
              </p:nvSpPr>
              <p:spPr>
                <a:xfrm>
                  <a:off x="5645850" y="4937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2168;p36"/>
                <p:cNvSpPr/>
                <p:nvPr/>
              </p:nvSpPr>
              <p:spPr>
                <a:xfrm>
                  <a:off x="5617300" y="476215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36"/>
                <p:cNvSpPr/>
                <p:nvPr/>
              </p:nvSpPr>
              <p:spPr>
                <a:xfrm>
                  <a:off x="5370750" y="508157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0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36"/>
                <p:cNvSpPr/>
                <p:nvPr/>
              </p:nvSpPr>
              <p:spPr>
                <a:xfrm>
                  <a:off x="5998100" y="47627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36"/>
                <p:cNvSpPr/>
                <p:nvPr/>
              </p:nvSpPr>
              <p:spPr>
                <a:xfrm>
                  <a:off x="5890600" y="4830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36"/>
                <p:cNvSpPr/>
                <p:nvPr/>
              </p:nvSpPr>
              <p:spPr>
                <a:xfrm>
                  <a:off x="5426625" y="50986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36"/>
                <p:cNvSpPr/>
                <p:nvPr/>
              </p:nvSpPr>
              <p:spPr>
                <a:xfrm>
                  <a:off x="5379250" y="48641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36"/>
                <p:cNvSpPr/>
                <p:nvPr/>
              </p:nvSpPr>
              <p:spPr>
                <a:xfrm>
                  <a:off x="5947075" y="4904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36"/>
                <p:cNvSpPr/>
                <p:nvPr/>
              </p:nvSpPr>
              <p:spPr>
                <a:xfrm>
                  <a:off x="5548075" y="4927325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36"/>
                <p:cNvSpPr/>
                <p:nvPr/>
              </p:nvSpPr>
              <p:spPr>
                <a:xfrm>
                  <a:off x="5934325" y="5096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36"/>
                <p:cNvSpPr/>
                <p:nvPr/>
              </p:nvSpPr>
              <p:spPr>
                <a:xfrm>
                  <a:off x="5995050" y="5193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2"/>
                      </a:lnTo>
                      <a:lnTo>
                        <a:pt x="1" y="13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36"/>
                <p:cNvSpPr/>
                <p:nvPr/>
              </p:nvSpPr>
              <p:spPr>
                <a:xfrm>
                  <a:off x="5883925" y="5143525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0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36"/>
                <p:cNvSpPr/>
                <p:nvPr/>
              </p:nvSpPr>
              <p:spPr>
                <a:xfrm>
                  <a:off x="5574200" y="5160525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896"/>
                      </a:lnTo>
                      <a:lnTo>
                        <a:pt x="0" y="1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2180;p36"/>
                <p:cNvSpPr/>
                <p:nvPr/>
              </p:nvSpPr>
              <p:spPr>
                <a:xfrm>
                  <a:off x="5685925" y="5125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36"/>
                <p:cNvSpPr/>
                <p:nvPr/>
              </p:nvSpPr>
              <p:spPr>
                <a:xfrm>
                  <a:off x="5502525" y="5263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36"/>
                <p:cNvSpPr/>
                <p:nvPr/>
              </p:nvSpPr>
              <p:spPr>
                <a:xfrm>
                  <a:off x="5401725" y="5230975"/>
                  <a:ext cx="6100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83" name="Google Shape;2183;p36"/>
            <p:cNvSpPr/>
            <p:nvPr/>
          </p:nvSpPr>
          <p:spPr>
            <a:xfrm>
              <a:off x="6348899" y="1214450"/>
              <a:ext cx="572234" cy="824725"/>
            </a:xfrm>
            <a:custGeom>
              <a:avLst/>
              <a:gdLst/>
              <a:ahLst/>
              <a:cxnLst/>
              <a:rect l="l" t="t" r="r" b="b"/>
              <a:pathLst>
                <a:path w="19434" h="28009" extrusionOk="0">
                  <a:moveTo>
                    <a:pt x="19434" y="28009"/>
                  </a:moveTo>
                  <a:lnTo>
                    <a:pt x="0" y="28009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7547"/>
                  </a:lnTo>
                  <a:lnTo>
                    <a:pt x="19434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6348899" y="2084208"/>
              <a:ext cx="572234" cy="73892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5723739" y="1214450"/>
              <a:ext cx="572264" cy="824725"/>
            </a:xfrm>
            <a:custGeom>
              <a:avLst/>
              <a:gdLst/>
              <a:ahLst/>
              <a:cxnLst/>
              <a:rect l="l" t="t" r="r" b="b"/>
              <a:pathLst>
                <a:path w="19435" h="28009" extrusionOk="0">
                  <a:moveTo>
                    <a:pt x="19435" y="28009"/>
                  </a:moveTo>
                  <a:lnTo>
                    <a:pt x="1" y="28009"/>
                  </a:lnTo>
                  <a:lnTo>
                    <a:pt x="1" y="0"/>
                  </a:lnTo>
                  <a:lnTo>
                    <a:pt x="511" y="0"/>
                  </a:lnTo>
                  <a:lnTo>
                    <a:pt x="511" y="27547"/>
                  </a:lnTo>
                  <a:lnTo>
                    <a:pt x="19435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5723739" y="2850263"/>
              <a:ext cx="572264" cy="684537"/>
            </a:xfrm>
            <a:custGeom>
              <a:avLst/>
              <a:gdLst/>
              <a:ahLst/>
              <a:cxnLst/>
              <a:rect l="l" t="t" r="r" b="b"/>
              <a:pathLst>
                <a:path w="19435" h="23248" extrusionOk="0">
                  <a:moveTo>
                    <a:pt x="511" y="0"/>
                  </a:moveTo>
                  <a:lnTo>
                    <a:pt x="1" y="0"/>
                  </a:lnTo>
                  <a:lnTo>
                    <a:pt x="1" y="23248"/>
                  </a:lnTo>
                  <a:lnTo>
                    <a:pt x="19435" y="23248"/>
                  </a:lnTo>
                  <a:lnTo>
                    <a:pt x="19435" y="22762"/>
                  </a:lnTo>
                  <a:lnTo>
                    <a:pt x="511" y="2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5723739" y="2084208"/>
              <a:ext cx="572264" cy="738922"/>
            </a:xfrm>
            <a:custGeom>
              <a:avLst/>
              <a:gdLst/>
              <a:ahLst/>
              <a:cxnLst/>
              <a:rect l="l" t="t" r="r" b="b"/>
              <a:pathLst>
                <a:path w="19435" h="25095" extrusionOk="0">
                  <a:moveTo>
                    <a:pt x="19435" y="25094"/>
                  </a:moveTo>
                  <a:lnTo>
                    <a:pt x="1" y="25094"/>
                  </a:lnTo>
                  <a:lnTo>
                    <a:pt x="1" y="0"/>
                  </a:lnTo>
                  <a:lnTo>
                    <a:pt x="511" y="0"/>
                  </a:lnTo>
                  <a:lnTo>
                    <a:pt x="511" y="24633"/>
                  </a:lnTo>
                  <a:lnTo>
                    <a:pt x="19435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6996908" y="1214450"/>
              <a:ext cx="572264" cy="824725"/>
            </a:xfrm>
            <a:custGeom>
              <a:avLst/>
              <a:gdLst/>
              <a:ahLst/>
              <a:cxnLst/>
              <a:rect l="l" t="t" r="r" b="b"/>
              <a:pathLst>
                <a:path w="19435" h="28009" extrusionOk="0">
                  <a:moveTo>
                    <a:pt x="1" y="28009"/>
                  </a:moveTo>
                  <a:lnTo>
                    <a:pt x="19435" y="28009"/>
                  </a:lnTo>
                  <a:lnTo>
                    <a:pt x="19435" y="0"/>
                  </a:lnTo>
                  <a:lnTo>
                    <a:pt x="18925" y="0"/>
                  </a:lnTo>
                  <a:lnTo>
                    <a:pt x="18925" y="27547"/>
                  </a:lnTo>
                  <a:lnTo>
                    <a:pt x="1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6996908" y="2850263"/>
              <a:ext cx="572264" cy="684537"/>
            </a:xfrm>
            <a:custGeom>
              <a:avLst/>
              <a:gdLst/>
              <a:ahLst/>
              <a:cxnLst/>
              <a:rect l="l" t="t" r="r" b="b"/>
              <a:pathLst>
                <a:path w="19435" h="23248" extrusionOk="0">
                  <a:moveTo>
                    <a:pt x="18925" y="0"/>
                  </a:moveTo>
                  <a:lnTo>
                    <a:pt x="19435" y="0"/>
                  </a:lnTo>
                  <a:lnTo>
                    <a:pt x="19435" y="23248"/>
                  </a:lnTo>
                  <a:lnTo>
                    <a:pt x="1" y="23248"/>
                  </a:lnTo>
                  <a:lnTo>
                    <a:pt x="1" y="22762"/>
                  </a:lnTo>
                  <a:lnTo>
                    <a:pt x="18925" y="2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6996908" y="2084208"/>
              <a:ext cx="572264" cy="738922"/>
            </a:xfrm>
            <a:custGeom>
              <a:avLst/>
              <a:gdLst/>
              <a:ahLst/>
              <a:cxnLst/>
              <a:rect l="l" t="t" r="r" b="b"/>
              <a:pathLst>
                <a:path w="19435" h="25095" extrusionOk="0">
                  <a:moveTo>
                    <a:pt x="1" y="25094"/>
                  </a:moveTo>
                  <a:lnTo>
                    <a:pt x="19435" y="25094"/>
                  </a:lnTo>
                  <a:lnTo>
                    <a:pt x="19435" y="0"/>
                  </a:lnTo>
                  <a:lnTo>
                    <a:pt x="18925" y="0"/>
                  </a:lnTo>
                  <a:lnTo>
                    <a:pt x="18925" y="24633"/>
                  </a:lnTo>
                  <a:lnTo>
                    <a:pt x="1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5688700" y="1214450"/>
              <a:ext cx="1926999" cy="2348298"/>
            </a:xfrm>
            <a:custGeom>
              <a:avLst/>
              <a:gdLst/>
              <a:ahLst/>
              <a:cxnLst/>
              <a:rect l="l" t="t" r="r" b="b"/>
              <a:pathLst>
                <a:path w="65444" h="79752" extrusionOk="0">
                  <a:moveTo>
                    <a:pt x="65444" y="29539"/>
                  </a:moveTo>
                  <a:lnTo>
                    <a:pt x="65444" y="27790"/>
                  </a:lnTo>
                  <a:lnTo>
                    <a:pt x="43629" y="27790"/>
                  </a:lnTo>
                  <a:lnTo>
                    <a:pt x="43629" y="0"/>
                  </a:lnTo>
                  <a:lnTo>
                    <a:pt x="41856" y="0"/>
                  </a:lnTo>
                  <a:lnTo>
                    <a:pt x="41856" y="27790"/>
                  </a:lnTo>
                  <a:lnTo>
                    <a:pt x="22665" y="27790"/>
                  </a:lnTo>
                  <a:lnTo>
                    <a:pt x="22665" y="0"/>
                  </a:lnTo>
                  <a:lnTo>
                    <a:pt x="20916" y="0"/>
                  </a:lnTo>
                  <a:lnTo>
                    <a:pt x="20916" y="27790"/>
                  </a:lnTo>
                  <a:lnTo>
                    <a:pt x="0" y="27790"/>
                  </a:lnTo>
                  <a:lnTo>
                    <a:pt x="0" y="29539"/>
                  </a:lnTo>
                  <a:lnTo>
                    <a:pt x="20916" y="29539"/>
                  </a:lnTo>
                  <a:lnTo>
                    <a:pt x="20916" y="54390"/>
                  </a:lnTo>
                  <a:lnTo>
                    <a:pt x="0" y="54390"/>
                  </a:lnTo>
                  <a:lnTo>
                    <a:pt x="0" y="56139"/>
                  </a:lnTo>
                  <a:lnTo>
                    <a:pt x="20916" y="56139"/>
                  </a:lnTo>
                  <a:lnTo>
                    <a:pt x="20916" y="79751"/>
                  </a:lnTo>
                  <a:lnTo>
                    <a:pt x="22665" y="79751"/>
                  </a:lnTo>
                  <a:lnTo>
                    <a:pt x="22665" y="56139"/>
                  </a:lnTo>
                  <a:lnTo>
                    <a:pt x="41856" y="56139"/>
                  </a:lnTo>
                  <a:lnTo>
                    <a:pt x="41856" y="79751"/>
                  </a:lnTo>
                  <a:lnTo>
                    <a:pt x="43629" y="79751"/>
                  </a:lnTo>
                  <a:lnTo>
                    <a:pt x="43629" y="56139"/>
                  </a:lnTo>
                  <a:lnTo>
                    <a:pt x="65444" y="56139"/>
                  </a:lnTo>
                  <a:lnTo>
                    <a:pt x="65444" y="54390"/>
                  </a:lnTo>
                  <a:lnTo>
                    <a:pt x="43629" y="54390"/>
                  </a:lnTo>
                  <a:lnTo>
                    <a:pt x="43629" y="29539"/>
                  </a:lnTo>
                  <a:close/>
                  <a:moveTo>
                    <a:pt x="41856" y="54390"/>
                  </a:moveTo>
                  <a:lnTo>
                    <a:pt x="22665" y="54390"/>
                  </a:lnTo>
                  <a:lnTo>
                    <a:pt x="22665" y="29539"/>
                  </a:lnTo>
                  <a:lnTo>
                    <a:pt x="41856" y="295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95" name="Google Shape;2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475" y="2645202"/>
            <a:ext cx="5084452" cy="255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36"/>
          <p:cNvGrpSpPr/>
          <p:nvPr/>
        </p:nvGrpSpPr>
        <p:grpSpPr>
          <a:xfrm>
            <a:off x="5582693" y="-800711"/>
            <a:ext cx="2588674" cy="2442053"/>
            <a:chOff x="2238024" y="-419812"/>
            <a:chExt cx="2331508" cy="2199453"/>
          </a:xfrm>
        </p:grpSpPr>
        <p:sp>
          <p:nvSpPr>
            <p:cNvPr id="2197" name="Google Shape;2197;p36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9914CE-2503-69BA-191F-474CD685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51" y="271120"/>
            <a:ext cx="4453806" cy="34326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2701B-63E4-79D3-9303-A507C4F6D277}"/>
              </a:ext>
            </a:extLst>
          </p:cNvPr>
          <p:cNvSpPr txBox="1"/>
          <p:nvPr/>
        </p:nvSpPr>
        <p:spPr>
          <a:xfrm>
            <a:off x="3018265" y="3922514"/>
            <a:ext cx="204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Tampilan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perhitungan</a:t>
            </a:r>
            <a:r>
              <a:rPr lang="en-US" dirty="0">
                <a:solidFill>
                  <a:schemeClr val="tx1"/>
                </a:solidFill>
              </a:rPr>
              <a:t> BMI </a:t>
            </a:r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perempuan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5"/>
          <p:cNvSpPr txBox="1">
            <a:spLocks noGrp="1"/>
          </p:cNvSpPr>
          <p:nvPr>
            <p:ph type="title"/>
          </p:nvPr>
        </p:nvSpPr>
        <p:spPr>
          <a:xfrm>
            <a:off x="539806" y="565840"/>
            <a:ext cx="39531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HALAMAN PROJEK GITHUB</a:t>
            </a:r>
            <a:endParaRPr sz="2800" dirty="0"/>
          </a:p>
        </p:txBody>
      </p:sp>
      <p:grpSp>
        <p:nvGrpSpPr>
          <p:cNvPr id="1709" name="Google Shape;1709;p35"/>
          <p:cNvGrpSpPr/>
          <p:nvPr/>
        </p:nvGrpSpPr>
        <p:grpSpPr>
          <a:xfrm>
            <a:off x="5660250" y="-180425"/>
            <a:ext cx="3073293" cy="1739899"/>
            <a:chOff x="4853282" y="-203172"/>
            <a:chExt cx="3073293" cy="1739899"/>
          </a:xfrm>
        </p:grpSpPr>
        <p:grpSp>
          <p:nvGrpSpPr>
            <p:cNvPr id="1710" name="Google Shape;1710;p35"/>
            <p:cNvGrpSpPr/>
            <p:nvPr/>
          </p:nvGrpSpPr>
          <p:grpSpPr>
            <a:xfrm>
              <a:off x="4853282" y="-203172"/>
              <a:ext cx="3067592" cy="1739899"/>
              <a:chOff x="4669953" y="248175"/>
              <a:chExt cx="3633297" cy="2060759"/>
            </a:xfrm>
          </p:grpSpPr>
          <p:sp>
            <p:nvSpPr>
              <p:cNvPr id="1711" name="Google Shape;1711;p35"/>
              <p:cNvSpPr/>
              <p:nvPr/>
            </p:nvSpPr>
            <p:spPr>
              <a:xfrm>
                <a:off x="4675350" y="786725"/>
                <a:ext cx="3619500" cy="1522200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5946450" y="248175"/>
                <a:ext cx="1077300" cy="1077300"/>
              </a:xfrm>
              <a:prstGeom prst="pie">
                <a:avLst>
                  <a:gd name="adj1" fmla="val 0"/>
                  <a:gd name="adj2" fmla="val 10760213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3" name="Google Shape;1713;p35"/>
              <p:cNvGrpSpPr/>
              <p:nvPr/>
            </p:nvGrpSpPr>
            <p:grpSpPr>
              <a:xfrm>
                <a:off x="4669953" y="803904"/>
                <a:ext cx="3606824" cy="1505030"/>
                <a:chOff x="4669943" y="803825"/>
                <a:chExt cx="3606824" cy="1525007"/>
              </a:xfrm>
            </p:grpSpPr>
            <p:sp>
              <p:nvSpPr>
                <p:cNvPr id="1714" name="Google Shape;1714;p35"/>
                <p:cNvSpPr/>
                <p:nvPr/>
              </p:nvSpPr>
              <p:spPr>
                <a:xfrm>
                  <a:off x="4705627" y="803825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5"/>
                <p:cNvSpPr/>
                <p:nvPr/>
              </p:nvSpPr>
              <p:spPr>
                <a:xfrm>
                  <a:off x="4824258" y="820724"/>
                  <a:ext cx="5723" cy="3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5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35"/>
                <p:cNvSpPr/>
                <p:nvPr/>
              </p:nvSpPr>
              <p:spPr>
                <a:xfrm>
                  <a:off x="4761980" y="915789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35"/>
                <p:cNvSpPr/>
                <p:nvPr/>
              </p:nvSpPr>
              <p:spPr>
                <a:xfrm>
                  <a:off x="4969280" y="847991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7"/>
                      </a:lnTo>
                      <a:lnTo>
                        <a:pt x="0" y="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35"/>
                <p:cNvSpPr/>
                <p:nvPr/>
              </p:nvSpPr>
              <p:spPr>
                <a:xfrm>
                  <a:off x="4926258" y="1033542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35"/>
                <p:cNvSpPr/>
                <p:nvPr/>
              </p:nvSpPr>
              <p:spPr>
                <a:xfrm>
                  <a:off x="4899462" y="829746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0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35"/>
                <p:cNvSpPr/>
                <p:nvPr/>
              </p:nvSpPr>
              <p:spPr>
                <a:xfrm>
                  <a:off x="4669943" y="1200175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35"/>
                <p:cNvSpPr/>
                <p:nvPr/>
              </p:nvSpPr>
              <p:spPr>
                <a:xfrm>
                  <a:off x="5254142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35"/>
                <p:cNvSpPr/>
                <p:nvPr/>
              </p:nvSpPr>
              <p:spPr>
                <a:xfrm>
                  <a:off x="5393173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35"/>
                <p:cNvSpPr/>
                <p:nvPr/>
              </p:nvSpPr>
              <p:spPr>
                <a:xfrm>
                  <a:off x="5327731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0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35"/>
                <p:cNvSpPr/>
                <p:nvPr/>
              </p:nvSpPr>
              <p:spPr>
                <a:xfrm>
                  <a:off x="5154363" y="90959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445"/>
                      </a:lnTo>
                      <a:lnTo>
                        <a:pt x="1" y="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35"/>
                <p:cNvSpPr/>
                <p:nvPr/>
              </p:nvSpPr>
              <p:spPr>
                <a:xfrm>
                  <a:off x="4721853" y="1219969"/>
                  <a:ext cx="5723" cy="8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4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3"/>
                      </a:lnTo>
                      <a:lnTo>
                        <a:pt x="1" y="1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35"/>
                <p:cNvSpPr/>
                <p:nvPr/>
              </p:nvSpPr>
              <p:spPr>
                <a:xfrm>
                  <a:off x="4677821" y="948105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35"/>
                <p:cNvSpPr/>
                <p:nvPr/>
              </p:nvSpPr>
              <p:spPr>
                <a:xfrm>
                  <a:off x="5207013" y="994426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35"/>
                <p:cNvSpPr/>
                <p:nvPr/>
              </p:nvSpPr>
              <p:spPr>
                <a:xfrm>
                  <a:off x="4835299" y="1021356"/>
                  <a:ext cx="5723" cy="3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83"/>
                      </a:lnTo>
                      <a:lnTo>
                        <a:pt x="0" y="5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35"/>
                <p:cNvSpPr/>
                <p:nvPr/>
              </p:nvSpPr>
              <p:spPr>
                <a:xfrm>
                  <a:off x="5405898" y="1219969"/>
                  <a:ext cx="5655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35"/>
                <p:cNvSpPr/>
                <p:nvPr/>
              </p:nvSpPr>
              <p:spPr>
                <a:xfrm>
                  <a:off x="5194894" y="1217815"/>
                  <a:ext cx="5723" cy="3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6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35"/>
                <p:cNvSpPr/>
                <p:nvPr/>
              </p:nvSpPr>
              <p:spPr>
                <a:xfrm>
                  <a:off x="5277909" y="1244274"/>
                  <a:ext cx="565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35"/>
                <p:cNvSpPr/>
                <p:nvPr/>
              </p:nvSpPr>
              <p:spPr>
                <a:xfrm>
                  <a:off x="5251180" y="1329846"/>
                  <a:ext cx="5723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7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75"/>
                      </a:lnTo>
                      <a:lnTo>
                        <a:pt x="1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35"/>
                <p:cNvSpPr/>
                <p:nvPr/>
              </p:nvSpPr>
              <p:spPr>
                <a:xfrm>
                  <a:off x="5439359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35"/>
                <p:cNvSpPr/>
                <p:nvPr/>
              </p:nvSpPr>
              <p:spPr>
                <a:xfrm>
                  <a:off x="5217718" y="1501393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0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35"/>
                <p:cNvSpPr/>
                <p:nvPr/>
              </p:nvSpPr>
              <p:spPr>
                <a:xfrm>
                  <a:off x="5371763" y="1405049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35"/>
                <p:cNvSpPr/>
                <p:nvPr/>
              </p:nvSpPr>
              <p:spPr>
                <a:xfrm>
                  <a:off x="5423134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35"/>
                <p:cNvSpPr/>
                <p:nvPr/>
              </p:nvSpPr>
              <p:spPr>
                <a:xfrm>
                  <a:off x="5340792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5"/>
                <p:cNvSpPr/>
                <p:nvPr/>
              </p:nvSpPr>
              <p:spPr>
                <a:xfrm>
                  <a:off x="5137801" y="143548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5"/>
                <p:cNvSpPr/>
                <p:nvPr/>
              </p:nvSpPr>
              <p:spPr>
                <a:xfrm>
                  <a:off x="5148236" y="1272685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937"/>
                      </a:lnTo>
                      <a:lnTo>
                        <a:pt x="1" y="9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5"/>
                <p:cNvSpPr/>
                <p:nvPr/>
              </p:nvSpPr>
              <p:spPr>
                <a:xfrm>
                  <a:off x="5305984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35"/>
                <p:cNvSpPr/>
                <p:nvPr/>
              </p:nvSpPr>
              <p:spPr>
                <a:xfrm>
                  <a:off x="4859402" y="1292210"/>
                  <a:ext cx="5655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5"/>
                <p:cNvSpPr/>
                <p:nvPr/>
              </p:nvSpPr>
              <p:spPr>
                <a:xfrm>
                  <a:off x="4963760" y="1251545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0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35"/>
                <p:cNvSpPr/>
                <p:nvPr/>
              </p:nvSpPr>
              <p:spPr>
                <a:xfrm>
                  <a:off x="4890844" y="1462613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1052"/>
                      </a:lnTo>
                      <a:lnTo>
                        <a:pt x="1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35"/>
                <p:cNvSpPr/>
                <p:nvPr/>
              </p:nvSpPr>
              <p:spPr>
                <a:xfrm>
                  <a:off x="4792883" y="1411849"/>
                  <a:ext cx="5655" cy="4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70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01"/>
                      </a:lnTo>
                      <a:lnTo>
                        <a:pt x="0" y="7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35"/>
                <p:cNvSpPr/>
                <p:nvPr/>
              </p:nvSpPr>
              <p:spPr>
                <a:xfrm>
                  <a:off x="4698962" y="137367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446"/>
                      </a:lnTo>
                      <a:lnTo>
                        <a:pt x="0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35"/>
                <p:cNvSpPr/>
                <p:nvPr/>
              </p:nvSpPr>
              <p:spPr>
                <a:xfrm>
                  <a:off x="5542101" y="803825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05"/>
                      </a:lnTo>
                      <a:lnTo>
                        <a:pt x="0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35"/>
                <p:cNvSpPr/>
                <p:nvPr/>
              </p:nvSpPr>
              <p:spPr>
                <a:xfrm>
                  <a:off x="5660799" y="820724"/>
                  <a:ext cx="5723" cy="3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5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35"/>
                <p:cNvSpPr/>
                <p:nvPr/>
              </p:nvSpPr>
              <p:spPr>
                <a:xfrm>
                  <a:off x="5598521" y="915789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35"/>
                <p:cNvSpPr/>
                <p:nvPr/>
              </p:nvSpPr>
              <p:spPr>
                <a:xfrm>
                  <a:off x="5805822" y="847991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7"/>
                      </a:lnTo>
                      <a:lnTo>
                        <a:pt x="0" y="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35"/>
                <p:cNvSpPr/>
                <p:nvPr/>
              </p:nvSpPr>
              <p:spPr>
                <a:xfrm>
                  <a:off x="5762800" y="1033542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35"/>
                <p:cNvSpPr/>
                <p:nvPr/>
              </p:nvSpPr>
              <p:spPr>
                <a:xfrm>
                  <a:off x="5736003" y="829746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1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35"/>
                <p:cNvSpPr/>
                <p:nvPr/>
              </p:nvSpPr>
              <p:spPr>
                <a:xfrm>
                  <a:off x="5506485" y="1200175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35"/>
                <p:cNvSpPr/>
                <p:nvPr/>
              </p:nvSpPr>
              <p:spPr>
                <a:xfrm>
                  <a:off x="6090684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35"/>
                <p:cNvSpPr/>
                <p:nvPr/>
              </p:nvSpPr>
              <p:spPr>
                <a:xfrm>
                  <a:off x="6229714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35"/>
                <p:cNvSpPr/>
                <p:nvPr/>
              </p:nvSpPr>
              <p:spPr>
                <a:xfrm>
                  <a:off x="6164138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35"/>
                <p:cNvSpPr/>
                <p:nvPr/>
              </p:nvSpPr>
              <p:spPr>
                <a:xfrm>
                  <a:off x="5990770" y="90959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5"/>
                      </a:lnTo>
                      <a:lnTo>
                        <a:pt x="1" y="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35"/>
                <p:cNvSpPr/>
                <p:nvPr/>
              </p:nvSpPr>
              <p:spPr>
                <a:xfrm>
                  <a:off x="5558394" y="1219969"/>
                  <a:ext cx="5723" cy="8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4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3"/>
                      </a:lnTo>
                      <a:lnTo>
                        <a:pt x="1" y="1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5"/>
                <p:cNvSpPr/>
                <p:nvPr/>
              </p:nvSpPr>
              <p:spPr>
                <a:xfrm>
                  <a:off x="5489316" y="1470288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1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35"/>
                <p:cNvSpPr/>
                <p:nvPr/>
              </p:nvSpPr>
              <p:spPr>
                <a:xfrm>
                  <a:off x="5514362" y="948105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35"/>
                <p:cNvSpPr/>
                <p:nvPr/>
              </p:nvSpPr>
              <p:spPr>
                <a:xfrm>
                  <a:off x="6043554" y="994426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35"/>
                <p:cNvSpPr/>
                <p:nvPr/>
              </p:nvSpPr>
              <p:spPr>
                <a:xfrm>
                  <a:off x="5671841" y="1021356"/>
                  <a:ext cx="5723" cy="3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83"/>
                      </a:lnTo>
                      <a:lnTo>
                        <a:pt x="0" y="5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5"/>
                <p:cNvSpPr/>
                <p:nvPr/>
              </p:nvSpPr>
              <p:spPr>
                <a:xfrm>
                  <a:off x="6242305" y="1219969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5"/>
                <p:cNvSpPr/>
                <p:nvPr/>
              </p:nvSpPr>
              <p:spPr>
                <a:xfrm>
                  <a:off x="6031436" y="1217815"/>
                  <a:ext cx="5723" cy="3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6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35"/>
                <p:cNvSpPr/>
                <p:nvPr/>
              </p:nvSpPr>
              <p:spPr>
                <a:xfrm>
                  <a:off x="6114450" y="1244274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5"/>
                <p:cNvSpPr/>
                <p:nvPr/>
              </p:nvSpPr>
              <p:spPr>
                <a:xfrm>
                  <a:off x="6087788" y="1329846"/>
                  <a:ext cx="5655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5"/>
                      </a:lnTo>
                      <a:lnTo>
                        <a:pt x="0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5"/>
                <p:cNvSpPr/>
                <p:nvPr/>
              </p:nvSpPr>
              <p:spPr>
                <a:xfrm>
                  <a:off x="6275901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5"/>
                <p:cNvSpPr/>
                <p:nvPr/>
              </p:nvSpPr>
              <p:spPr>
                <a:xfrm>
                  <a:off x="6054259" y="1501393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1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5"/>
                <p:cNvSpPr/>
                <p:nvPr/>
              </p:nvSpPr>
              <p:spPr>
                <a:xfrm>
                  <a:off x="6208372" y="1405049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5"/>
                <p:cNvSpPr/>
                <p:nvPr/>
              </p:nvSpPr>
              <p:spPr>
                <a:xfrm>
                  <a:off x="6259675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5"/>
                <p:cNvSpPr/>
                <p:nvPr/>
              </p:nvSpPr>
              <p:spPr>
                <a:xfrm>
                  <a:off x="6177334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5"/>
                <p:cNvSpPr/>
                <p:nvPr/>
              </p:nvSpPr>
              <p:spPr>
                <a:xfrm>
                  <a:off x="5974342" y="143548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1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5"/>
                <p:cNvSpPr/>
                <p:nvPr/>
              </p:nvSpPr>
              <p:spPr>
                <a:xfrm>
                  <a:off x="5984710" y="1272685"/>
                  <a:ext cx="5655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93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937"/>
                      </a:lnTo>
                      <a:lnTo>
                        <a:pt x="0" y="9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35"/>
                <p:cNvSpPr/>
                <p:nvPr/>
              </p:nvSpPr>
              <p:spPr>
                <a:xfrm>
                  <a:off x="6142526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5"/>
                <p:cNvSpPr/>
                <p:nvPr/>
              </p:nvSpPr>
              <p:spPr>
                <a:xfrm>
                  <a:off x="5695944" y="1292210"/>
                  <a:ext cx="5723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5"/>
                <p:cNvSpPr/>
                <p:nvPr/>
              </p:nvSpPr>
              <p:spPr>
                <a:xfrm>
                  <a:off x="5800166" y="1251545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5"/>
                <p:cNvSpPr/>
                <p:nvPr/>
              </p:nvSpPr>
              <p:spPr>
                <a:xfrm>
                  <a:off x="5727453" y="1462613"/>
                  <a:ext cx="5655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05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052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5"/>
                <p:cNvSpPr/>
                <p:nvPr/>
              </p:nvSpPr>
              <p:spPr>
                <a:xfrm>
                  <a:off x="5629290" y="1411849"/>
                  <a:ext cx="5723" cy="4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01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01"/>
                      </a:lnTo>
                      <a:lnTo>
                        <a:pt x="1" y="7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5"/>
                <p:cNvSpPr/>
                <p:nvPr/>
              </p:nvSpPr>
              <p:spPr>
                <a:xfrm>
                  <a:off x="5535368" y="137367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6"/>
                      </a:lnTo>
                      <a:lnTo>
                        <a:pt x="1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5"/>
                <p:cNvSpPr/>
                <p:nvPr/>
              </p:nvSpPr>
              <p:spPr>
                <a:xfrm>
                  <a:off x="4705627" y="1579020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4"/>
                      </a:lnTo>
                      <a:lnTo>
                        <a:pt x="1" y="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5"/>
                <p:cNvSpPr/>
                <p:nvPr/>
              </p:nvSpPr>
              <p:spPr>
                <a:xfrm>
                  <a:off x="4824258" y="1596054"/>
                  <a:ext cx="5723" cy="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35"/>
                <p:cNvSpPr/>
                <p:nvPr/>
              </p:nvSpPr>
              <p:spPr>
                <a:xfrm>
                  <a:off x="4761980" y="1690984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35"/>
                <p:cNvSpPr/>
                <p:nvPr/>
              </p:nvSpPr>
              <p:spPr>
                <a:xfrm>
                  <a:off x="4969280" y="1623321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0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35"/>
                <p:cNvSpPr/>
                <p:nvPr/>
              </p:nvSpPr>
              <p:spPr>
                <a:xfrm>
                  <a:off x="4926258" y="1808738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35"/>
                <p:cNvSpPr/>
                <p:nvPr/>
              </p:nvSpPr>
              <p:spPr>
                <a:xfrm>
                  <a:off x="4899462" y="1604941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0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35"/>
                <p:cNvSpPr/>
                <p:nvPr/>
              </p:nvSpPr>
              <p:spPr>
                <a:xfrm>
                  <a:off x="5254142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35"/>
                <p:cNvSpPr/>
                <p:nvPr/>
              </p:nvSpPr>
              <p:spPr>
                <a:xfrm>
                  <a:off x="5393173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35"/>
                <p:cNvSpPr/>
                <p:nvPr/>
              </p:nvSpPr>
              <p:spPr>
                <a:xfrm>
                  <a:off x="5327731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0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35"/>
                <p:cNvSpPr/>
                <p:nvPr/>
              </p:nvSpPr>
              <p:spPr>
                <a:xfrm>
                  <a:off x="5154363" y="1684857"/>
                  <a:ext cx="5723" cy="2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5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444"/>
                      </a:lnTo>
                      <a:lnTo>
                        <a:pt x="1" y="4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35"/>
                <p:cNvSpPr/>
                <p:nvPr/>
              </p:nvSpPr>
              <p:spPr>
                <a:xfrm>
                  <a:off x="4721853" y="1995164"/>
                  <a:ext cx="5723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5"/>
                      </a:lnTo>
                      <a:lnTo>
                        <a:pt x="1" y="12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35"/>
                <p:cNvSpPr/>
                <p:nvPr/>
              </p:nvSpPr>
              <p:spPr>
                <a:xfrm>
                  <a:off x="4677821" y="172330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35"/>
                <p:cNvSpPr/>
                <p:nvPr/>
              </p:nvSpPr>
              <p:spPr>
                <a:xfrm>
                  <a:off x="4835299" y="1796619"/>
                  <a:ext cx="5723" cy="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35"/>
                <p:cNvSpPr/>
                <p:nvPr/>
              </p:nvSpPr>
              <p:spPr>
                <a:xfrm>
                  <a:off x="5405898" y="1995164"/>
                  <a:ext cx="5655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35"/>
                <p:cNvSpPr/>
                <p:nvPr/>
              </p:nvSpPr>
              <p:spPr>
                <a:xfrm>
                  <a:off x="5194894" y="1993144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35"/>
                <p:cNvSpPr/>
                <p:nvPr/>
              </p:nvSpPr>
              <p:spPr>
                <a:xfrm>
                  <a:off x="5277909" y="2019469"/>
                  <a:ext cx="565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35"/>
                <p:cNvSpPr/>
                <p:nvPr/>
              </p:nvSpPr>
              <p:spPr>
                <a:xfrm>
                  <a:off x="5251180" y="2105175"/>
                  <a:ext cx="5723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73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73"/>
                      </a:lnTo>
                      <a:lnTo>
                        <a:pt x="1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5"/>
                <p:cNvSpPr/>
                <p:nvPr/>
              </p:nvSpPr>
              <p:spPr>
                <a:xfrm>
                  <a:off x="5439359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35"/>
                <p:cNvSpPr/>
                <p:nvPr/>
              </p:nvSpPr>
              <p:spPr>
                <a:xfrm>
                  <a:off x="5217718" y="2276588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0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35"/>
                <p:cNvSpPr/>
                <p:nvPr/>
              </p:nvSpPr>
              <p:spPr>
                <a:xfrm>
                  <a:off x="5371763" y="2180244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35"/>
                <p:cNvSpPr/>
                <p:nvPr/>
              </p:nvSpPr>
              <p:spPr>
                <a:xfrm>
                  <a:off x="5423134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35"/>
                <p:cNvSpPr/>
                <p:nvPr/>
              </p:nvSpPr>
              <p:spPr>
                <a:xfrm>
                  <a:off x="5340792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35"/>
                <p:cNvSpPr/>
                <p:nvPr/>
              </p:nvSpPr>
              <p:spPr>
                <a:xfrm>
                  <a:off x="5137801" y="2210676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35"/>
                <p:cNvSpPr/>
                <p:nvPr/>
              </p:nvSpPr>
              <p:spPr>
                <a:xfrm>
                  <a:off x="5148236" y="2047881"/>
                  <a:ext cx="5723" cy="6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9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938"/>
                      </a:lnTo>
                      <a:lnTo>
                        <a:pt x="1" y="9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35"/>
                <p:cNvSpPr/>
                <p:nvPr/>
              </p:nvSpPr>
              <p:spPr>
                <a:xfrm>
                  <a:off x="5305984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35"/>
                <p:cNvSpPr/>
                <p:nvPr/>
              </p:nvSpPr>
              <p:spPr>
                <a:xfrm>
                  <a:off x="4859402" y="2067405"/>
                  <a:ext cx="5655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35"/>
                <p:cNvSpPr/>
                <p:nvPr/>
              </p:nvSpPr>
              <p:spPr>
                <a:xfrm>
                  <a:off x="4963760" y="2026740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0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35"/>
                <p:cNvSpPr/>
                <p:nvPr/>
              </p:nvSpPr>
              <p:spPr>
                <a:xfrm>
                  <a:off x="4890844" y="2237808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1052"/>
                      </a:lnTo>
                      <a:lnTo>
                        <a:pt x="1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35"/>
                <p:cNvSpPr/>
                <p:nvPr/>
              </p:nvSpPr>
              <p:spPr>
                <a:xfrm>
                  <a:off x="4792883" y="2187044"/>
                  <a:ext cx="5655" cy="4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70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02"/>
                      </a:lnTo>
                      <a:lnTo>
                        <a:pt x="0" y="7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35"/>
                <p:cNvSpPr/>
                <p:nvPr/>
              </p:nvSpPr>
              <p:spPr>
                <a:xfrm>
                  <a:off x="4698962" y="2148870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446"/>
                      </a:lnTo>
                      <a:lnTo>
                        <a:pt x="0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35"/>
                <p:cNvSpPr/>
                <p:nvPr/>
              </p:nvSpPr>
              <p:spPr>
                <a:xfrm>
                  <a:off x="5542101" y="1579020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04"/>
                      </a:lnTo>
                      <a:lnTo>
                        <a:pt x="0" y="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35"/>
                <p:cNvSpPr/>
                <p:nvPr/>
              </p:nvSpPr>
              <p:spPr>
                <a:xfrm>
                  <a:off x="5660799" y="1596054"/>
                  <a:ext cx="5723" cy="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35"/>
                <p:cNvSpPr/>
                <p:nvPr/>
              </p:nvSpPr>
              <p:spPr>
                <a:xfrm>
                  <a:off x="5598521" y="1690984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35"/>
                <p:cNvSpPr/>
                <p:nvPr/>
              </p:nvSpPr>
              <p:spPr>
                <a:xfrm>
                  <a:off x="5805822" y="1623321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0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35"/>
                <p:cNvSpPr/>
                <p:nvPr/>
              </p:nvSpPr>
              <p:spPr>
                <a:xfrm>
                  <a:off x="5762800" y="1808738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35"/>
                <p:cNvSpPr/>
                <p:nvPr/>
              </p:nvSpPr>
              <p:spPr>
                <a:xfrm>
                  <a:off x="5736003" y="1604941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1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35"/>
                <p:cNvSpPr/>
                <p:nvPr/>
              </p:nvSpPr>
              <p:spPr>
                <a:xfrm>
                  <a:off x="5506485" y="1975370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35"/>
                <p:cNvSpPr/>
                <p:nvPr/>
              </p:nvSpPr>
              <p:spPr>
                <a:xfrm>
                  <a:off x="6090684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35"/>
                <p:cNvSpPr/>
                <p:nvPr/>
              </p:nvSpPr>
              <p:spPr>
                <a:xfrm>
                  <a:off x="6229714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35"/>
                <p:cNvSpPr/>
                <p:nvPr/>
              </p:nvSpPr>
              <p:spPr>
                <a:xfrm>
                  <a:off x="6164138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35"/>
                <p:cNvSpPr/>
                <p:nvPr/>
              </p:nvSpPr>
              <p:spPr>
                <a:xfrm>
                  <a:off x="5990770" y="1684857"/>
                  <a:ext cx="5723" cy="2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5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444"/>
                      </a:lnTo>
                      <a:lnTo>
                        <a:pt x="1" y="4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35"/>
                <p:cNvSpPr/>
                <p:nvPr/>
              </p:nvSpPr>
              <p:spPr>
                <a:xfrm>
                  <a:off x="5558394" y="1995164"/>
                  <a:ext cx="5723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5"/>
                      </a:lnTo>
                      <a:lnTo>
                        <a:pt x="1" y="12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35"/>
                <p:cNvSpPr/>
                <p:nvPr/>
              </p:nvSpPr>
              <p:spPr>
                <a:xfrm>
                  <a:off x="5489316" y="2245483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1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35"/>
                <p:cNvSpPr/>
                <p:nvPr/>
              </p:nvSpPr>
              <p:spPr>
                <a:xfrm>
                  <a:off x="5514362" y="172330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35"/>
                <p:cNvSpPr/>
                <p:nvPr/>
              </p:nvSpPr>
              <p:spPr>
                <a:xfrm>
                  <a:off x="6043554" y="1769621"/>
                  <a:ext cx="5723" cy="63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35"/>
                <p:cNvSpPr/>
                <p:nvPr/>
              </p:nvSpPr>
              <p:spPr>
                <a:xfrm>
                  <a:off x="5671841" y="1796619"/>
                  <a:ext cx="5723" cy="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35"/>
                <p:cNvSpPr/>
                <p:nvPr/>
              </p:nvSpPr>
              <p:spPr>
                <a:xfrm>
                  <a:off x="6242305" y="1995164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35"/>
                <p:cNvSpPr/>
                <p:nvPr/>
              </p:nvSpPr>
              <p:spPr>
                <a:xfrm>
                  <a:off x="6031436" y="1993144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5"/>
                <p:cNvSpPr/>
                <p:nvPr/>
              </p:nvSpPr>
              <p:spPr>
                <a:xfrm>
                  <a:off x="6114450" y="2019469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35"/>
                <p:cNvSpPr/>
                <p:nvPr/>
              </p:nvSpPr>
              <p:spPr>
                <a:xfrm>
                  <a:off x="6087788" y="2105175"/>
                  <a:ext cx="5655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35"/>
                <p:cNvSpPr/>
                <p:nvPr/>
              </p:nvSpPr>
              <p:spPr>
                <a:xfrm>
                  <a:off x="6275901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5"/>
                <p:cNvSpPr/>
                <p:nvPr/>
              </p:nvSpPr>
              <p:spPr>
                <a:xfrm>
                  <a:off x="6054259" y="2276588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1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35"/>
                <p:cNvSpPr/>
                <p:nvPr/>
              </p:nvSpPr>
              <p:spPr>
                <a:xfrm>
                  <a:off x="6208372" y="2180244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35"/>
                <p:cNvSpPr/>
                <p:nvPr/>
              </p:nvSpPr>
              <p:spPr>
                <a:xfrm>
                  <a:off x="6259675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35"/>
                <p:cNvSpPr/>
                <p:nvPr/>
              </p:nvSpPr>
              <p:spPr>
                <a:xfrm>
                  <a:off x="6177334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35"/>
                <p:cNvSpPr/>
                <p:nvPr/>
              </p:nvSpPr>
              <p:spPr>
                <a:xfrm>
                  <a:off x="5974342" y="2210676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1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35"/>
                <p:cNvSpPr/>
                <p:nvPr/>
              </p:nvSpPr>
              <p:spPr>
                <a:xfrm>
                  <a:off x="5984710" y="2047881"/>
                  <a:ext cx="5655" cy="6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93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938"/>
                      </a:lnTo>
                      <a:lnTo>
                        <a:pt x="0" y="9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35"/>
                <p:cNvSpPr/>
                <p:nvPr/>
              </p:nvSpPr>
              <p:spPr>
                <a:xfrm>
                  <a:off x="6142526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5"/>
                <p:cNvSpPr/>
                <p:nvPr/>
              </p:nvSpPr>
              <p:spPr>
                <a:xfrm>
                  <a:off x="5695944" y="2067405"/>
                  <a:ext cx="5723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5"/>
                <p:cNvSpPr/>
                <p:nvPr/>
              </p:nvSpPr>
              <p:spPr>
                <a:xfrm>
                  <a:off x="5800166" y="2026740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35"/>
                <p:cNvSpPr/>
                <p:nvPr/>
              </p:nvSpPr>
              <p:spPr>
                <a:xfrm>
                  <a:off x="5727453" y="2237808"/>
                  <a:ext cx="5655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05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052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5"/>
                <p:cNvSpPr/>
                <p:nvPr/>
              </p:nvSpPr>
              <p:spPr>
                <a:xfrm>
                  <a:off x="5629290" y="2187044"/>
                  <a:ext cx="5723" cy="4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0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02"/>
                      </a:lnTo>
                      <a:lnTo>
                        <a:pt x="1" y="7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5"/>
                <p:cNvSpPr/>
                <p:nvPr/>
              </p:nvSpPr>
              <p:spPr>
                <a:xfrm>
                  <a:off x="5535368" y="2148870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6"/>
                      </a:lnTo>
                      <a:lnTo>
                        <a:pt x="1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5"/>
                <p:cNvSpPr/>
                <p:nvPr/>
              </p:nvSpPr>
              <p:spPr>
                <a:xfrm flipH="1">
                  <a:off x="7976218" y="803825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5"/>
                <p:cNvSpPr/>
                <p:nvPr/>
              </p:nvSpPr>
              <p:spPr>
                <a:xfrm flipH="1">
                  <a:off x="7857588" y="820724"/>
                  <a:ext cx="5723" cy="3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5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5"/>
                <p:cNvSpPr/>
                <p:nvPr/>
              </p:nvSpPr>
              <p:spPr>
                <a:xfrm flipH="1">
                  <a:off x="7919933" y="915789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5"/>
                <p:cNvSpPr/>
                <p:nvPr/>
              </p:nvSpPr>
              <p:spPr>
                <a:xfrm flipH="1">
                  <a:off x="7712565" y="847991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7"/>
                      </a:lnTo>
                      <a:lnTo>
                        <a:pt x="0" y="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5"/>
                <p:cNvSpPr/>
                <p:nvPr/>
              </p:nvSpPr>
              <p:spPr>
                <a:xfrm flipH="1">
                  <a:off x="7755587" y="1033542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5"/>
                <p:cNvSpPr/>
                <p:nvPr/>
              </p:nvSpPr>
              <p:spPr>
                <a:xfrm flipH="1">
                  <a:off x="7782383" y="829746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0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5"/>
                <p:cNvSpPr/>
                <p:nvPr/>
              </p:nvSpPr>
              <p:spPr>
                <a:xfrm flipH="1">
                  <a:off x="8011902" y="1200175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5"/>
                <p:cNvSpPr/>
                <p:nvPr/>
              </p:nvSpPr>
              <p:spPr>
                <a:xfrm flipH="1">
                  <a:off x="7427703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5"/>
                <p:cNvSpPr/>
                <p:nvPr/>
              </p:nvSpPr>
              <p:spPr>
                <a:xfrm flipH="1">
                  <a:off x="7288672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5"/>
                <p:cNvSpPr/>
                <p:nvPr/>
              </p:nvSpPr>
              <p:spPr>
                <a:xfrm flipH="1">
                  <a:off x="7354114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0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5"/>
                <p:cNvSpPr/>
                <p:nvPr/>
              </p:nvSpPr>
              <p:spPr>
                <a:xfrm flipH="1">
                  <a:off x="7527482" y="90959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445"/>
                      </a:lnTo>
                      <a:lnTo>
                        <a:pt x="1" y="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5"/>
                <p:cNvSpPr/>
                <p:nvPr/>
              </p:nvSpPr>
              <p:spPr>
                <a:xfrm flipH="1">
                  <a:off x="7959993" y="1219969"/>
                  <a:ext cx="5723" cy="8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4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3"/>
                      </a:lnTo>
                      <a:lnTo>
                        <a:pt x="1" y="1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5"/>
                <p:cNvSpPr/>
                <p:nvPr/>
              </p:nvSpPr>
              <p:spPr>
                <a:xfrm flipH="1">
                  <a:off x="8029070" y="1470288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0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5"/>
                <p:cNvSpPr/>
                <p:nvPr/>
              </p:nvSpPr>
              <p:spPr>
                <a:xfrm flipH="1">
                  <a:off x="8004025" y="948105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5"/>
                <p:cNvSpPr/>
                <p:nvPr/>
              </p:nvSpPr>
              <p:spPr>
                <a:xfrm flipH="1">
                  <a:off x="7474832" y="994426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5"/>
                <p:cNvSpPr/>
                <p:nvPr/>
              </p:nvSpPr>
              <p:spPr>
                <a:xfrm flipH="1">
                  <a:off x="7846546" y="1021356"/>
                  <a:ext cx="5723" cy="3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83"/>
                      </a:lnTo>
                      <a:lnTo>
                        <a:pt x="0" y="5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5"/>
                <p:cNvSpPr/>
                <p:nvPr/>
              </p:nvSpPr>
              <p:spPr>
                <a:xfrm flipH="1">
                  <a:off x="7276015" y="1219969"/>
                  <a:ext cx="5655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5"/>
                <p:cNvSpPr/>
                <p:nvPr/>
              </p:nvSpPr>
              <p:spPr>
                <a:xfrm flipH="1">
                  <a:off x="7486951" y="1217815"/>
                  <a:ext cx="5723" cy="3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6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5"/>
                <p:cNvSpPr/>
                <p:nvPr/>
              </p:nvSpPr>
              <p:spPr>
                <a:xfrm flipH="1">
                  <a:off x="7404004" y="1244274"/>
                  <a:ext cx="565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5"/>
                <p:cNvSpPr/>
                <p:nvPr/>
              </p:nvSpPr>
              <p:spPr>
                <a:xfrm flipH="1">
                  <a:off x="7430666" y="1329846"/>
                  <a:ext cx="5723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7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75"/>
                      </a:lnTo>
                      <a:lnTo>
                        <a:pt x="1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5"/>
                <p:cNvSpPr/>
                <p:nvPr/>
              </p:nvSpPr>
              <p:spPr>
                <a:xfrm flipH="1">
                  <a:off x="7242486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5"/>
                <p:cNvSpPr/>
                <p:nvPr/>
              </p:nvSpPr>
              <p:spPr>
                <a:xfrm flipH="1">
                  <a:off x="7464127" y="1501393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0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5"/>
                <p:cNvSpPr/>
                <p:nvPr/>
              </p:nvSpPr>
              <p:spPr>
                <a:xfrm flipH="1">
                  <a:off x="7310082" y="1405049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5"/>
                <p:cNvSpPr/>
                <p:nvPr/>
              </p:nvSpPr>
              <p:spPr>
                <a:xfrm flipH="1">
                  <a:off x="7258712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5"/>
                <p:cNvSpPr/>
                <p:nvPr/>
              </p:nvSpPr>
              <p:spPr>
                <a:xfrm flipH="1">
                  <a:off x="7341120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5"/>
                <p:cNvSpPr/>
                <p:nvPr/>
              </p:nvSpPr>
              <p:spPr>
                <a:xfrm flipH="1">
                  <a:off x="7544045" y="143548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5"/>
                <p:cNvSpPr/>
                <p:nvPr/>
              </p:nvSpPr>
              <p:spPr>
                <a:xfrm flipH="1">
                  <a:off x="7533609" y="1272685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937"/>
                      </a:lnTo>
                      <a:lnTo>
                        <a:pt x="1" y="9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5"/>
                <p:cNvSpPr/>
                <p:nvPr/>
              </p:nvSpPr>
              <p:spPr>
                <a:xfrm flipH="1">
                  <a:off x="7375861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5"/>
                <p:cNvSpPr/>
                <p:nvPr/>
              </p:nvSpPr>
              <p:spPr>
                <a:xfrm flipH="1">
                  <a:off x="7822510" y="1292210"/>
                  <a:ext cx="5655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35"/>
                <p:cNvSpPr/>
                <p:nvPr/>
              </p:nvSpPr>
              <p:spPr>
                <a:xfrm flipH="1">
                  <a:off x="7718086" y="1251545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0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5"/>
                <p:cNvSpPr/>
                <p:nvPr/>
              </p:nvSpPr>
              <p:spPr>
                <a:xfrm flipH="1">
                  <a:off x="7791001" y="1462613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1052"/>
                      </a:lnTo>
                      <a:lnTo>
                        <a:pt x="1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35"/>
                <p:cNvSpPr/>
                <p:nvPr/>
              </p:nvSpPr>
              <p:spPr>
                <a:xfrm flipH="1">
                  <a:off x="7889030" y="1411849"/>
                  <a:ext cx="5655" cy="4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70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01"/>
                      </a:lnTo>
                      <a:lnTo>
                        <a:pt x="0" y="7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35"/>
                <p:cNvSpPr/>
                <p:nvPr/>
              </p:nvSpPr>
              <p:spPr>
                <a:xfrm flipH="1">
                  <a:off x="7982884" y="137367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446"/>
                      </a:lnTo>
                      <a:lnTo>
                        <a:pt x="0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5"/>
                <p:cNvSpPr/>
                <p:nvPr/>
              </p:nvSpPr>
              <p:spPr>
                <a:xfrm flipH="1">
                  <a:off x="7139744" y="803825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05"/>
                      </a:lnTo>
                      <a:lnTo>
                        <a:pt x="0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5"/>
                <p:cNvSpPr/>
                <p:nvPr/>
              </p:nvSpPr>
              <p:spPr>
                <a:xfrm flipH="1">
                  <a:off x="7021046" y="820724"/>
                  <a:ext cx="5723" cy="3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5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5"/>
                <p:cNvSpPr/>
                <p:nvPr/>
              </p:nvSpPr>
              <p:spPr>
                <a:xfrm flipH="1">
                  <a:off x="7083391" y="915789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5"/>
                <p:cNvSpPr/>
                <p:nvPr/>
              </p:nvSpPr>
              <p:spPr>
                <a:xfrm flipH="1">
                  <a:off x="6876023" y="847991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7"/>
                      </a:lnTo>
                      <a:lnTo>
                        <a:pt x="0" y="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5"/>
                <p:cNvSpPr/>
                <p:nvPr/>
              </p:nvSpPr>
              <p:spPr>
                <a:xfrm flipH="1">
                  <a:off x="6919046" y="1033542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5"/>
                <p:cNvSpPr/>
                <p:nvPr/>
              </p:nvSpPr>
              <p:spPr>
                <a:xfrm flipH="1">
                  <a:off x="6945842" y="829746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1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5"/>
                <p:cNvSpPr/>
                <p:nvPr/>
              </p:nvSpPr>
              <p:spPr>
                <a:xfrm flipH="1">
                  <a:off x="7175361" y="1200175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5"/>
                <p:cNvSpPr/>
                <p:nvPr/>
              </p:nvSpPr>
              <p:spPr>
                <a:xfrm flipH="1">
                  <a:off x="6591162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35"/>
                <p:cNvSpPr/>
                <p:nvPr/>
              </p:nvSpPr>
              <p:spPr>
                <a:xfrm flipH="1">
                  <a:off x="6452131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5"/>
                <p:cNvSpPr/>
                <p:nvPr/>
              </p:nvSpPr>
              <p:spPr>
                <a:xfrm flipH="1">
                  <a:off x="6517708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5"/>
                <p:cNvSpPr/>
                <p:nvPr/>
              </p:nvSpPr>
              <p:spPr>
                <a:xfrm flipH="1">
                  <a:off x="6691075" y="90959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5"/>
                      </a:lnTo>
                      <a:lnTo>
                        <a:pt x="1" y="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5"/>
                <p:cNvSpPr/>
                <p:nvPr/>
              </p:nvSpPr>
              <p:spPr>
                <a:xfrm flipH="1">
                  <a:off x="7123451" y="1219969"/>
                  <a:ext cx="5723" cy="8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4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3"/>
                      </a:lnTo>
                      <a:lnTo>
                        <a:pt x="1" y="1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5"/>
                <p:cNvSpPr/>
                <p:nvPr/>
              </p:nvSpPr>
              <p:spPr>
                <a:xfrm flipH="1">
                  <a:off x="7192529" y="1470288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1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5"/>
                <p:cNvSpPr/>
                <p:nvPr/>
              </p:nvSpPr>
              <p:spPr>
                <a:xfrm flipH="1">
                  <a:off x="7167483" y="948105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5"/>
                <p:cNvSpPr/>
                <p:nvPr/>
              </p:nvSpPr>
              <p:spPr>
                <a:xfrm flipH="1">
                  <a:off x="6638291" y="994426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5"/>
                <p:cNvSpPr/>
                <p:nvPr/>
              </p:nvSpPr>
              <p:spPr>
                <a:xfrm flipH="1">
                  <a:off x="7010005" y="1021356"/>
                  <a:ext cx="5723" cy="3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83"/>
                      </a:lnTo>
                      <a:lnTo>
                        <a:pt x="0" y="5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5"/>
                <p:cNvSpPr/>
                <p:nvPr/>
              </p:nvSpPr>
              <p:spPr>
                <a:xfrm flipH="1">
                  <a:off x="6439541" y="1219969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5"/>
                <p:cNvSpPr/>
                <p:nvPr/>
              </p:nvSpPr>
              <p:spPr>
                <a:xfrm flipH="1">
                  <a:off x="6650410" y="1217815"/>
                  <a:ext cx="5723" cy="3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6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5"/>
                <p:cNvSpPr/>
                <p:nvPr/>
              </p:nvSpPr>
              <p:spPr>
                <a:xfrm flipH="1">
                  <a:off x="6567395" y="1244274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5"/>
                <p:cNvSpPr/>
                <p:nvPr/>
              </p:nvSpPr>
              <p:spPr>
                <a:xfrm flipH="1">
                  <a:off x="6594124" y="1329846"/>
                  <a:ext cx="5655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5"/>
                      </a:lnTo>
                      <a:lnTo>
                        <a:pt x="0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5"/>
                <p:cNvSpPr/>
                <p:nvPr/>
              </p:nvSpPr>
              <p:spPr>
                <a:xfrm flipH="1">
                  <a:off x="6405944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5"/>
                <p:cNvSpPr/>
                <p:nvPr/>
              </p:nvSpPr>
              <p:spPr>
                <a:xfrm flipH="1">
                  <a:off x="6627586" y="1501393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1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5"/>
                <p:cNvSpPr/>
                <p:nvPr/>
              </p:nvSpPr>
              <p:spPr>
                <a:xfrm flipH="1">
                  <a:off x="6473541" y="1405049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5"/>
                <p:cNvSpPr/>
                <p:nvPr/>
              </p:nvSpPr>
              <p:spPr>
                <a:xfrm flipH="1">
                  <a:off x="6422170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5"/>
                <p:cNvSpPr/>
                <p:nvPr/>
              </p:nvSpPr>
              <p:spPr>
                <a:xfrm flipH="1">
                  <a:off x="6504579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5"/>
                <p:cNvSpPr/>
                <p:nvPr/>
              </p:nvSpPr>
              <p:spPr>
                <a:xfrm flipH="1">
                  <a:off x="6707503" y="143548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1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5"/>
                <p:cNvSpPr/>
                <p:nvPr/>
              </p:nvSpPr>
              <p:spPr>
                <a:xfrm flipH="1">
                  <a:off x="6697202" y="1272685"/>
                  <a:ext cx="5655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93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937"/>
                      </a:lnTo>
                      <a:lnTo>
                        <a:pt x="0" y="9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5"/>
                <p:cNvSpPr/>
                <p:nvPr/>
              </p:nvSpPr>
              <p:spPr>
                <a:xfrm flipH="1">
                  <a:off x="6539320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5"/>
                <p:cNvSpPr/>
                <p:nvPr/>
              </p:nvSpPr>
              <p:spPr>
                <a:xfrm flipH="1">
                  <a:off x="6985902" y="1292210"/>
                  <a:ext cx="5723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5"/>
                <p:cNvSpPr/>
                <p:nvPr/>
              </p:nvSpPr>
              <p:spPr>
                <a:xfrm flipH="1">
                  <a:off x="6881679" y="1251545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5"/>
                <p:cNvSpPr/>
                <p:nvPr/>
              </p:nvSpPr>
              <p:spPr>
                <a:xfrm flipH="1">
                  <a:off x="6954460" y="1462613"/>
                  <a:ext cx="5655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05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052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5"/>
                <p:cNvSpPr/>
                <p:nvPr/>
              </p:nvSpPr>
              <p:spPr>
                <a:xfrm flipH="1">
                  <a:off x="7052556" y="1411849"/>
                  <a:ext cx="5723" cy="4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01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01"/>
                      </a:lnTo>
                      <a:lnTo>
                        <a:pt x="1" y="7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5"/>
                <p:cNvSpPr/>
                <p:nvPr/>
              </p:nvSpPr>
              <p:spPr>
                <a:xfrm flipH="1">
                  <a:off x="7146477" y="137367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6"/>
                      </a:lnTo>
                      <a:lnTo>
                        <a:pt x="1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5"/>
                <p:cNvSpPr/>
                <p:nvPr/>
              </p:nvSpPr>
              <p:spPr>
                <a:xfrm flipH="1">
                  <a:off x="7976218" y="1579020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4"/>
                      </a:lnTo>
                      <a:lnTo>
                        <a:pt x="1" y="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5"/>
                <p:cNvSpPr/>
                <p:nvPr/>
              </p:nvSpPr>
              <p:spPr>
                <a:xfrm flipH="1">
                  <a:off x="7857588" y="1596054"/>
                  <a:ext cx="5723" cy="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5"/>
                <p:cNvSpPr/>
                <p:nvPr/>
              </p:nvSpPr>
              <p:spPr>
                <a:xfrm flipH="1">
                  <a:off x="7919933" y="1690984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5"/>
                <p:cNvSpPr/>
                <p:nvPr/>
              </p:nvSpPr>
              <p:spPr>
                <a:xfrm flipH="1">
                  <a:off x="7712565" y="1623321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0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5"/>
                <p:cNvSpPr/>
                <p:nvPr/>
              </p:nvSpPr>
              <p:spPr>
                <a:xfrm flipH="1">
                  <a:off x="7755587" y="1808738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5"/>
                <p:cNvSpPr/>
                <p:nvPr/>
              </p:nvSpPr>
              <p:spPr>
                <a:xfrm flipH="1">
                  <a:off x="7782383" y="1604941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0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5"/>
                <p:cNvSpPr/>
                <p:nvPr/>
              </p:nvSpPr>
              <p:spPr>
                <a:xfrm flipH="1">
                  <a:off x="8011902" y="1975370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35"/>
                <p:cNvSpPr/>
                <p:nvPr/>
              </p:nvSpPr>
              <p:spPr>
                <a:xfrm flipH="1">
                  <a:off x="7427703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35"/>
                <p:cNvSpPr/>
                <p:nvPr/>
              </p:nvSpPr>
              <p:spPr>
                <a:xfrm flipH="1">
                  <a:off x="7288672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5"/>
                <p:cNvSpPr/>
                <p:nvPr/>
              </p:nvSpPr>
              <p:spPr>
                <a:xfrm flipH="1">
                  <a:off x="7354114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0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5"/>
                <p:cNvSpPr/>
                <p:nvPr/>
              </p:nvSpPr>
              <p:spPr>
                <a:xfrm flipH="1">
                  <a:off x="7527482" y="1684857"/>
                  <a:ext cx="5723" cy="2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5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444"/>
                      </a:lnTo>
                      <a:lnTo>
                        <a:pt x="1" y="4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5"/>
                <p:cNvSpPr/>
                <p:nvPr/>
              </p:nvSpPr>
              <p:spPr>
                <a:xfrm flipH="1">
                  <a:off x="7959993" y="1995164"/>
                  <a:ext cx="5723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5"/>
                      </a:lnTo>
                      <a:lnTo>
                        <a:pt x="1" y="12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35"/>
                <p:cNvSpPr/>
                <p:nvPr/>
              </p:nvSpPr>
              <p:spPr>
                <a:xfrm flipH="1">
                  <a:off x="8029070" y="2245483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0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35"/>
                <p:cNvSpPr/>
                <p:nvPr/>
              </p:nvSpPr>
              <p:spPr>
                <a:xfrm flipH="1">
                  <a:off x="8004025" y="172330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35"/>
                <p:cNvSpPr/>
                <p:nvPr/>
              </p:nvSpPr>
              <p:spPr>
                <a:xfrm flipH="1">
                  <a:off x="7846546" y="1796619"/>
                  <a:ext cx="5723" cy="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5"/>
                <p:cNvSpPr/>
                <p:nvPr/>
              </p:nvSpPr>
              <p:spPr>
                <a:xfrm flipH="1">
                  <a:off x="7276015" y="1995164"/>
                  <a:ext cx="5655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35"/>
                <p:cNvSpPr/>
                <p:nvPr/>
              </p:nvSpPr>
              <p:spPr>
                <a:xfrm flipH="1">
                  <a:off x="7486951" y="1993144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35"/>
                <p:cNvSpPr/>
                <p:nvPr/>
              </p:nvSpPr>
              <p:spPr>
                <a:xfrm flipH="1">
                  <a:off x="7404004" y="2019469"/>
                  <a:ext cx="565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5"/>
                <p:cNvSpPr/>
                <p:nvPr/>
              </p:nvSpPr>
              <p:spPr>
                <a:xfrm flipH="1">
                  <a:off x="7430666" y="2105175"/>
                  <a:ext cx="5723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73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73"/>
                      </a:lnTo>
                      <a:lnTo>
                        <a:pt x="1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35"/>
                <p:cNvSpPr/>
                <p:nvPr/>
              </p:nvSpPr>
              <p:spPr>
                <a:xfrm flipH="1">
                  <a:off x="7242486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35"/>
                <p:cNvSpPr/>
                <p:nvPr/>
              </p:nvSpPr>
              <p:spPr>
                <a:xfrm flipH="1">
                  <a:off x="7464127" y="2276588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0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35"/>
                <p:cNvSpPr/>
                <p:nvPr/>
              </p:nvSpPr>
              <p:spPr>
                <a:xfrm flipH="1">
                  <a:off x="7310082" y="2180244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35"/>
                <p:cNvSpPr/>
                <p:nvPr/>
              </p:nvSpPr>
              <p:spPr>
                <a:xfrm flipH="1">
                  <a:off x="7258712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35"/>
                <p:cNvSpPr/>
                <p:nvPr/>
              </p:nvSpPr>
              <p:spPr>
                <a:xfrm flipH="1">
                  <a:off x="7341120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35"/>
                <p:cNvSpPr/>
                <p:nvPr/>
              </p:nvSpPr>
              <p:spPr>
                <a:xfrm flipH="1">
                  <a:off x="7544045" y="2210676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35"/>
                <p:cNvSpPr/>
                <p:nvPr/>
              </p:nvSpPr>
              <p:spPr>
                <a:xfrm flipH="1">
                  <a:off x="7533609" y="2047881"/>
                  <a:ext cx="5723" cy="6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9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938"/>
                      </a:lnTo>
                      <a:lnTo>
                        <a:pt x="1" y="9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35"/>
                <p:cNvSpPr/>
                <p:nvPr/>
              </p:nvSpPr>
              <p:spPr>
                <a:xfrm flipH="1">
                  <a:off x="7375861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35"/>
                <p:cNvSpPr/>
                <p:nvPr/>
              </p:nvSpPr>
              <p:spPr>
                <a:xfrm flipH="1">
                  <a:off x="7822510" y="2067405"/>
                  <a:ext cx="5655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35"/>
                <p:cNvSpPr/>
                <p:nvPr/>
              </p:nvSpPr>
              <p:spPr>
                <a:xfrm flipH="1">
                  <a:off x="7718086" y="2026740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0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35"/>
                <p:cNvSpPr/>
                <p:nvPr/>
              </p:nvSpPr>
              <p:spPr>
                <a:xfrm flipH="1">
                  <a:off x="7791001" y="2237808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1052"/>
                      </a:lnTo>
                      <a:lnTo>
                        <a:pt x="1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35"/>
                <p:cNvSpPr/>
                <p:nvPr/>
              </p:nvSpPr>
              <p:spPr>
                <a:xfrm flipH="1">
                  <a:off x="7889030" y="2187044"/>
                  <a:ext cx="5655" cy="4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70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02"/>
                      </a:lnTo>
                      <a:lnTo>
                        <a:pt x="0" y="7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35"/>
                <p:cNvSpPr/>
                <p:nvPr/>
              </p:nvSpPr>
              <p:spPr>
                <a:xfrm flipH="1">
                  <a:off x="7982884" y="2148870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446"/>
                      </a:lnTo>
                      <a:lnTo>
                        <a:pt x="0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35"/>
                <p:cNvSpPr/>
                <p:nvPr/>
              </p:nvSpPr>
              <p:spPr>
                <a:xfrm flipH="1">
                  <a:off x="7139744" y="1579020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04"/>
                      </a:lnTo>
                      <a:lnTo>
                        <a:pt x="0" y="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35"/>
                <p:cNvSpPr/>
                <p:nvPr/>
              </p:nvSpPr>
              <p:spPr>
                <a:xfrm flipH="1">
                  <a:off x="7021046" y="1596054"/>
                  <a:ext cx="5723" cy="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35"/>
                <p:cNvSpPr/>
                <p:nvPr/>
              </p:nvSpPr>
              <p:spPr>
                <a:xfrm flipH="1">
                  <a:off x="7083391" y="1690984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35"/>
                <p:cNvSpPr/>
                <p:nvPr/>
              </p:nvSpPr>
              <p:spPr>
                <a:xfrm flipH="1">
                  <a:off x="6876023" y="1623321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0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35"/>
                <p:cNvSpPr/>
                <p:nvPr/>
              </p:nvSpPr>
              <p:spPr>
                <a:xfrm flipH="1">
                  <a:off x="6919046" y="1808738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35"/>
                <p:cNvSpPr/>
                <p:nvPr/>
              </p:nvSpPr>
              <p:spPr>
                <a:xfrm flipH="1">
                  <a:off x="6945842" y="1604941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1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35"/>
                <p:cNvSpPr/>
                <p:nvPr/>
              </p:nvSpPr>
              <p:spPr>
                <a:xfrm flipH="1">
                  <a:off x="7175361" y="1975370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35"/>
                <p:cNvSpPr/>
                <p:nvPr/>
              </p:nvSpPr>
              <p:spPr>
                <a:xfrm flipH="1">
                  <a:off x="6591162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35"/>
                <p:cNvSpPr/>
                <p:nvPr/>
              </p:nvSpPr>
              <p:spPr>
                <a:xfrm flipH="1">
                  <a:off x="6452131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35"/>
                <p:cNvSpPr/>
                <p:nvPr/>
              </p:nvSpPr>
              <p:spPr>
                <a:xfrm flipH="1">
                  <a:off x="6517708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35"/>
                <p:cNvSpPr/>
                <p:nvPr/>
              </p:nvSpPr>
              <p:spPr>
                <a:xfrm flipH="1">
                  <a:off x="6691075" y="1684857"/>
                  <a:ext cx="5723" cy="2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5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444"/>
                      </a:lnTo>
                      <a:lnTo>
                        <a:pt x="1" y="4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35"/>
                <p:cNvSpPr/>
                <p:nvPr/>
              </p:nvSpPr>
              <p:spPr>
                <a:xfrm flipH="1">
                  <a:off x="7123451" y="1995164"/>
                  <a:ext cx="5723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5"/>
                      </a:lnTo>
                      <a:lnTo>
                        <a:pt x="1" y="12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35"/>
                <p:cNvSpPr/>
                <p:nvPr/>
              </p:nvSpPr>
              <p:spPr>
                <a:xfrm flipH="1">
                  <a:off x="7192529" y="2245483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1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35"/>
                <p:cNvSpPr/>
                <p:nvPr/>
              </p:nvSpPr>
              <p:spPr>
                <a:xfrm flipH="1">
                  <a:off x="7167483" y="172330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35"/>
                <p:cNvSpPr/>
                <p:nvPr/>
              </p:nvSpPr>
              <p:spPr>
                <a:xfrm flipH="1">
                  <a:off x="6638291" y="1769621"/>
                  <a:ext cx="5723" cy="63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35"/>
                <p:cNvSpPr/>
                <p:nvPr/>
              </p:nvSpPr>
              <p:spPr>
                <a:xfrm flipH="1">
                  <a:off x="7010005" y="1796619"/>
                  <a:ext cx="5723" cy="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35"/>
                <p:cNvSpPr/>
                <p:nvPr/>
              </p:nvSpPr>
              <p:spPr>
                <a:xfrm flipH="1">
                  <a:off x="6439541" y="1995164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35"/>
                <p:cNvSpPr/>
                <p:nvPr/>
              </p:nvSpPr>
              <p:spPr>
                <a:xfrm flipH="1">
                  <a:off x="6650410" y="1993144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35"/>
                <p:cNvSpPr/>
                <p:nvPr/>
              </p:nvSpPr>
              <p:spPr>
                <a:xfrm flipH="1">
                  <a:off x="6567395" y="2019469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35"/>
                <p:cNvSpPr/>
                <p:nvPr/>
              </p:nvSpPr>
              <p:spPr>
                <a:xfrm flipH="1">
                  <a:off x="6594124" y="2105175"/>
                  <a:ext cx="5655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35"/>
                <p:cNvSpPr/>
                <p:nvPr/>
              </p:nvSpPr>
              <p:spPr>
                <a:xfrm flipH="1">
                  <a:off x="6405944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35"/>
                <p:cNvSpPr/>
                <p:nvPr/>
              </p:nvSpPr>
              <p:spPr>
                <a:xfrm flipH="1">
                  <a:off x="6627586" y="2276588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1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35"/>
                <p:cNvSpPr/>
                <p:nvPr/>
              </p:nvSpPr>
              <p:spPr>
                <a:xfrm flipH="1">
                  <a:off x="6473541" y="2180244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35"/>
                <p:cNvSpPr/>
                <p:nvPr/>
              </p:nvSpPr>
              <p:spPr>
                <a:xfrm flipH="1">
                  <a:off x="6422170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35"/>
                <p:cNvSpPr/>
                <p:nvPr/>
              </p:nvSpPr>
              <p:spPr>
                <a:xfrm flipH="1">
                  <a:off x="6504579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35"/>
                <p:cNvSpPr/>
                <p:nvPr/>
              </p:nvSpPr>
              <p:spPr>
                <a:xfrm flipH="1">
                  <a:off x="6707503" y="2210676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1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35"/>
                <p:cNvSpPr/>
                <p:nvPr/>
              </p:nvSpPr>
              <p:spPr>
                <a:xfrm flipH="1">
                  <a:off x="6697202" y="2047881"/>
                  <a:ext cx="5655" cy="6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93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938"/>
                      </a:lnTo>
                      <a:lnTo>
                        <a:pt x="0" y="9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35"/>
                <p:cNvSpPr/>
                <p:nvPr/>
              </p:nvSpPr>
              <p:spPr>
                <a:xfrm flipH="1">
                  <a:off x="6539320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35"/>
                <p:cNvSpPr/>
                <p:nvPr/>
              </p:nvSpPr>
              <p:spPr>
                <a:xfrm flipH="1">
                  <a:off x="6985902" y="2067405"/>
                  <a:ext cx="5723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35"/>
                <p:cNvSpPr/>
                <p:nvPr/>
              </p:nvSpPr>
              <p:spPr>
                <a:xfrm flipH="1">
                  <a:off x="6881679" y="2026740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35"/>
                <p:cNvSpPr/>
                <p:nvPr/>
              </p:nvSpPr>
              <p:spPr>
                <a:xfrm flipH="1">
                  <a:off x="6954460" y="2237808"/>
                  <a:ext cx="5655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05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052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35"/>
                <p:cNvSpPr/>
                <p:nvPr/>
              </p:nvSpPr>
              <p:spPr>
                <a:xfrm flipH="1">
                  <a:off x="7052556" y="2187044"/>
                  <a:ext cx="5723" cy="4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0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02"/>
                      </a:lnTo>
                      <a:lnTo>
                        <a:pt x="1" y="7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35"/>
                <p:cNvSpPr/>
                <p:nvPr/>
              </p:nvSpPr>
              <p:spPr>
                <a:xfrm flipH="1">
                  <a:off x="7146477" y="2148870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6"/>
                      </a:lnTo>
                      <a:lnTo>
                        <a:pt x="1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35"/>
                <p:cNvSpPr/>
                <p:nvPr/>
              </p:nvSpPr>
              <p:spPr>
                <a:xfrm flipH="1">
                  <a:off x="8268149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35"/>
                <p:cNvSpPr/>
                <p:nvPr/>
              </p:nvSpPr>
              <p:spPr>
                <a:xfrm flipH="1">
                  <a:off x="8129118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35"/>
                <p:cNvSpPr/>
                <p:nvPr/>
              </p:nvSpPr>
              <p:spPr>
                <a:xfrm flipH="1">
                  <a:off x="8194695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35"/>
                <p:cNvSpPr/>
                <p:nvPr/>
              </p:nvSpPr>
              <p:spPr>
                <a:xfrm flipH="1">
                  <a:off x="8116528" y="1219969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35"/>
                <p:cNvSpPr/>
                <p:nvPr/>
              </p:nvSpPr>
              <p:spPr>
                <a:xfrm flipH="1">
                  <a:off x="8244383" y="1244274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35"/>
                <p:cNvSpPr/>
                <p:nvPr/>
              </p:nvSpPr>
              <p:spPr>
                <a:xfrm flipH="1">
                  <a:off x="8271112" y="1329846"/>
                  <a:ext cx="5655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5"/>
                      </a:lnTo>
                      <a:lnTo>
                        <a:pt x="0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35"/>
                <p:cNvSpPr/>
                <p:nvPr/>
              </p:nvSpPr>
              <p:spPr>
                <a:xfrm flipH="1">
                  <a:off x="8082932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35"/>
                <p:cNvSpPr/>
                <p:nvPr/>
              </p:nvSpPr>
              <p:spPr>
                <a:xfrm flipH="1">
                  <a:off x="8150529" y="1405049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35"/>
                <p:cNvSpPr/>
                <p:nvPr/>
              </p:nvSpPr>
              <p:spPr>
                <a:xfrm flipH="1">
                  <a:off x="8099158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35"/>
                <p:cNvSpPr/>
                <p:nvPr/>
              </p:nvSpPr>
              <p:spPr>
                <a:xfrm flipH="1">
                  <a:off x="8181566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35"/>
                <p:cNvSpPr/>
                <p:nvPr/>
              </p:nvSpPr>
              <p:spPr>
                <a:xfrm flipH="1">
                  <a:off x="8216307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35"/>
                <p:cNvSpPr/>
                <p:nvPr/>
              </p:nvSpPr>
              <p:spPr>
                <a:xfrm flipH="1">
                  <a:off x="8268149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35"/>
                <p:cNvSpPr/>
                <p:nvPr/>
              </p:nvSpPr>
              <p:spPr>
                <a:xfrm flipH="1">
                  <a:off x="8129118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35"/>
                <p:cNvSpPr/>
                <p:nvPr/>
              </p:nvSpPr>
              <p:spPr>
                <a:xfrm flipH="1">
                  <a:off x="8194695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35"/>
                <p:cNvSpPr/>
                <p:nvPr/>
              </p:nvSpPr>
              <p:spPr>
                <a:xfrm flipH="1">
                  <a:off x="8116528" y="1995164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35"/>
                <p:cNvSpPr/>
                <p:nvPr/>
              </p:nvSpPr>
              <p:spPr>
                <a:xfrm flipH="1">
                  <a:off x="8244383" y="2019469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35"/>
                <p:cNvSpPr/>
                <p:nvPr/>
              </p:nvSpPr>
              <p:spPr>
                <a:xfrm flipH="1">
                  <a:off x="8271112" y="2105175"/>
                  <a:ext cx="5655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35"/>
                <p:cNvSpPr/>
                <p:nvPr/>
              </p:nvSpPr>
              <p:spPr>
                <a:xfrm flipH="1">
                  <a:off x="8082932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35"/>
                <p:cNvSpPr/>
                <p:nvPr/>
              </p:nvSpPr>
              <p:spPr>
                <a:xfrm flipH="1">
                  <a:off x="8150529" y="2180244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35"/>
                <p:cNvSpPr/>
                <p:nvPr/>
              </p:nvSpPr>
              <p:spPr>
                <a:xfrm flipH="1">
                  <a:off x="8099158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35"/>
                <p:cNvSpPr/>
                <p:nvPr/>
              </p:nvSpPr>
              <p:spPr>
                <a:xfrm flipH="1">
                  <a:off x="8181566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35"/>
                <p:cNvSpPr/>
                <p:nvPr/>
              </p:nvSpPr>
              <p:spPr>
                <a:xfrm flipH="1">
                  <a:off x="8216307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995" name="Google Shape;1995;p35"/>
              <p:cNvCxnSpPr/>
              <p:nvPr/>
            </p:nvCxnSpPr>
            <p:spPr>
              <a:xfrm>
                <a:off x="5555650" y="786725"/>
                <a:ext cx="0" cy="1522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6" name="Google Shape;1996;p35"/>
              <p:cNvCxnSpPr/>
              <p:nvPr/>
            </p:nvCxnSpPr>
            <p:spPr>
              <a:xfrm>
                <a:off x="6485050" y="786725"/>
                <a:ext cx="0" cy="1522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7" name="Google Shape;1997;p35"/>
              <p:cNvCxnSpPr/>
              <p:nvPr/>
            </p:nvCxnSpPr>
            <p:spPr>
              <a:xfrm>
                <a:off x="7414450" y="786725"/>
                <a:ext cx="0" cy="1522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8" name="Google Shape;1998;p35"/>
              <p:cNvCxnSpPr/>
              <p:nvPr/>
            </p:nvCxnSpPr>
            <p:spPr>
              <a:xfrm>
                <a:off x="4675350" y="1547825"/>
                <a:ext cx="36279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99" name="Google Shape;1999;p35"/>
            <p:cNvSpPr/>
            <p:nvPr/>
          </p:nvSpPr>
          <p:spPr>
            <a:xfrm flipH="1">
              <a:off x="5638604" y="250335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5"/>
            <p:cNvSpPr/>
            <p:nvPr/>
          </p:nvSpPr>
          <p:spPr>
            <a:xfrm flipH="1">
              <a:off x="5638604" y="921040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5"/>
            <p:cNvSpPr/>
            <p:nvPr/>
          </p:nvSpPr>
          <p:spPr>
            <a:xfrm flipH="1">
              <a:off x="4853492" y="250335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5"/>
            <p:cNvSpPr/>
            <p:nvPr/>
          </p:nvSpPr>
          <p:spPr>
            <a:xfrm flipH="1">
              <a:off x="4853492" y="921040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5"/>
            <p:cNvSpPr/>
            <p:nvPr/>
          </p:nvSpPr>
          <p:spPr>
            <a:xfrm flipH="1">
              <a:off x="6423717" y="250335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 flipH="1">
              <a:off x="6423717" y="921040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5"/>
            <p:cNvSpPr/>
            <p:nvPr/>
          </p:nvSpPr>
          <p:spPr>
            <a:xfrm flipH="1">
              <a:off x="7208829" y="250335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 flipH="1">
              <a:off x="7208829" y="921040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7" name="Google Shape;2007;p35"/>
          <p:cNvGrpSpPr/>
          <p:nvPr/>
        </p:nvGrpSpPr>
        <p:grpSpPr>
          <a:xfrm>
            <a:off x="7169783" y="-847464"/>
            <a:ext cx="2234291" cy="2655299"/>
            <a:chOff x="6774999" y="-891365"/>
            <a:chExt cx="2234291" cy="2655299"/>
          </a:xfrm>
        </p:grpSpPr>
        <p:sp>
          <p:nvSpPr>
            <p:cNvPr id="2008" name="Google Shape;2008;p35"/>
            <p:cNvSpPr/>
            <p:nvPr/>
          </p:nvSpPr>
          <p:spPr>
            <a:xfrm rot="-10352502" flipH="1">
              <a:off x="6885872" y="-799104"/>
              <a:ext cx="1539423" cy="1808638"/>
            </a:xfrm>
            <a:custGeom>
              <a:avLst/>
              <a:gdLst/>
              <a:ahLst/>
              <a:cxnLst/>
              <a:rect l="l" t="t" r="r" b="b"/>
              <a:pathLst>
                <a:path w="19316" h="22694" extrusionOk="0">
                  <a:moveTo>
                    <a:pt x="19052" y="12520"/>
                  </a:moveTo>
                  <a:cubicBezTo>
                    <a:pt x="18769" y="10064"/>
                    <a:pt x="18168" y="7552"/>
                    <a:pt x="16627" y="5616"/>
                  </a:cubicBezTo>
                  <a:cubicBezTo>
                    <a:pt x="14522" y="2975"/>
                    <a:pt x="11066" y="1853"/>
                    <a:pt x="7812" y="863"/>
                  </a:cubicBezTo>
                  <a:cubicBezTo>
                    <a:pt x="8816" y="3024"/>
                    <a:pt x="10849" y="4495"/>
                    <a:pt x="12747" y="5951"/>
                  </a:cubicBezTo>
                  <a:cubicBezTo>
                    <a:pt x="14644" y="7407"/>
                    <a:pt x="16580" y="9081"/>
                    <a:pt x="17219" y="11376"/>
                  </a:cubicBezTo>
                  <a:cubicBezTo>
                    <a:pt x="15667" y="9933"/>
                    <a:pt x="13368" y="9687"/>
                    <a:pt x="11383" y="8917"/>
                  </a:cubicBezTo>
                  <a:cubicBezTo>
                    <a:pt x="7084" y="7252"/>
                    <a:pt x="4336" y="3167"/>
                    <a:pt x="760" y="288"/>
                  </a:cubicBezTo>
                  <a:cubicBezTo>
                    <a:pt x="578" y="142"/>
                    <a:pt x="306" y="0"/>
                    <a:pt x="133" y="159"/>
                  </a:cubicBezTo>
                  <a:cubicBezTo>
                    <a:pt x="0" y="281"/>
                    <a:pt x="37" y="494"/>
                    <a:pt x="84" y="667"/>
                  </a:cubicBezTo>
                  <a:cubicBezTo>
                    <a:pt x="571" y="2406"/>
                    <a:pt x="1130" y="4122"/>
                    <a:pt x="1763" y="5817"/>
                  </a:cubicBezTo>
                  <a:cubicBezTo>
                    <a:pt x="2212" y="7016"/>
                    <a:pt x="2720" y="8238"/>
                    <a:pt x="3635" y="9142"/>
                  </a:cubicBezTo>
                  <a:cubicBezTo>
                    <a:pt x="5145" y="10636"/>
                    <a:pt x="7454" y="10975"/>
                    <a:pt x="9598" y="11040"/>
                  </a:cubicBezTo>
                  <a:cubicBezTo>
                    <a:pt x="11741" y="11102"/>
                    <a:pt x="13974" y="10989"/>
                    <a:pt x="15929" y="11844"/>
                  </a:cubicBezTo>
                  <a:cubicBezTo>
                    <a:pt x="12822" y="12712"/>
                    <a:pt x="9235" y="11666"/>
                    <a:pt x="6452" y="13298"/>
                  </a:cubicBezTo>
                  <a:cubicBezTo>
                    <a:pt x="4965" y="14171"/>
                    <a:pt x="3977" y="15679"/>
                    <a:pt x="3181" y="17198"/>
                  </a:cubicBezTo>
                  <a:cubicBezTo>
                    <a:pt x="2263" y="18951"/>
                    <a:pt x="1524" y="20792"/>
                    <a:pt x="980" y="22693"/>
                  </a:cubicBezTo>
                  <a:lnTo>
                    <a:pt x="6679" y="17168"/>
                  </a:lnTo>
                  <a:cubicBezTo>
                    <a:pt x="7988" y="15899"/>
                    <a:pt x="9350" y="14597"/>
                    <a:pt x="11060" y="13963"/>
                  </a:cubicBezTo>
                  <a:cubicBezTo>
                    <a:pt x="12331" y="13494"/>
                    <a:pt x="13710" y="13426"/>
                    <a:pt x="15061" y="13363"/>
                  </a:cubicBezTo>
                  <a:cubicBezTo>
                    <a:pt x="15723" y="13332"/>
                    <a:pt x="16402" y="13302"/>
                    <a:pt x="17032" y="13501"/>
                  </a:cubicBezTo>
                  <a:cubicBezTo>
                    <a:pt x="17662" y="13698"/>
                    <a:pt x="18244" y="14173"/>
                    <a:pt x="18373" y="14815"/>
                  </a:cubicBezTo>
                  <a:lnTo>
                    <a:pt x="19315" y="14103"/>
                  </a:lnTo>
                  <a:lnTo>
                    <a:pt x="18877" y="13730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5"/>
            <p:cNvSpPr/>
            <p:nvPr/>
          </p:nvSpPr>
          <p:spPr>
            <a:xfrm rot="-10352502" flipH="1">
              <a:off x="7000000" y="-229034"/>
              <a:ext cx="1895428" cy="1877895"/>
            </a:xfrm>
            <a:custGeom>
              <a:avLst/>
              <a:gdLst/>
              <a:ahLst/>
              <a:cxnLst/>
              <a:rect l="l" t="t" r="r" b="b"/>
              <a:pathLst>
                <a:path w="23783" h="23563" extrusionOk="0">
                  <a:moveTo>
                    <a:pt x="17525" y="22580"/>
                  </a:moveTo>
                  <a:cubicBezTo>
                    <a:pt x="19555" y="21166"/>
                    <a:pt x="21480" y="19445"/>
                    <a:pt x="22454" y="17170"/>
                  </a:cubicBezTo>
                  <a:cubicBezTo>
                    <a:pt x="23782" y="14065"/>
                    <a:pt x="23131" y="10490"/>
                    <a:pt x="22459" y="7156"/>
                  </a:cubicBezTo>
                  <a:cubicBezTo>
                    <a:pt x="21031" y="9064"/>
                    <a:pt x="20702" y="11553"/>
                    <a:pt x="20319" y="13913"/>
                  </a:cubicBezTo>
                  <a:cubicBezTo>
                    <a:pt x="19939" y="16275"/>
                    <a:pt x="19382" y="18773"/>
                    <a:pt x="17662" y="20424"/>
                  </a:cubicBezTo>
                  <a:cubicBezTo>
                    <a:pt x="18198" y="18373"/>
                    <a:pt x="17324" y="16231"/>
                    <a:pt x="17060" y="14117"/>
                  </a:cubicBezTo>
                  <a:cubicBezTo>
                    <a:pt x="16489" y="9544"/>
                    <a:pt x="18783" y="5187"/>
                    <a:pt x="19623" y="673"/>
                  </a:cubicBezTo>
                  <a:cubicBezTo>
                    <a:pt x="19665" y="444"/>
                    <a:pt x="19661" y="137"/>
                    <a:pt x="19439" y="60"/>
                  </a:cubicBezTo>
                  <a:cubicBezTo>
                    <a:pt x="19268" y="1"/>
                    <a:pt x="19097" y="133"/>
                    <a:pt x="18968" y="259"/>
                  </a:cubicBezTo>
                  <a:cubicBezTo>
                    <a:pt x="17668" y="1511"/>
                    <a:pt x="16423" y="2818"/>
                    <a:pt x="15233" y="4178"/>
                  </a:cubicBezTo>
                  <a:cubicBezTo>
                    <a:pt x="14388" y="5142"/>
                    <a:pt x="13552" y="6170"/>
                    <a:pt x="13190" y="7402"/>
                  </a:cubicBezTo>
                  <a:cubicBezTo>
                    <a:pt x="12590" y="9441"/>
                    <a:pt x="13387" y="11633"/>
                    <a:pt x="14348" y="13552"/>
                  </a:cubicBezTo>
                  <a:cubicBezTo>
                    <a:pt x="15308" y="15470"/>
                    <a:pt x="16465" y="17380"/>
                    <a:pt x="16640" y="19508"/>
                  </a:cubicBezTo>
                  <a:cubicBezTo>
                    <a:pt x="14402" y="17184"/>
                    <a:pt x="13623" y="13529"/>
                    <a:pt x="10867" y="11855"/>
                  </a:cubicBezTo>
                  <a:cubicBezTo>
                    <a:pt x="9394" y="10958"/>
                    <a:pt x="7597" y="10804"/>
                    <a:pt x="5881" y="10823"/>
                  </a:cubicBezTo>
                  <a:cubicBezTo>
                    <a:pt x="3904" y="10846"/>
                    <a:pt x="1933" y="11070"/>
                    <a:pt x="1" y="11490"/>
                  </a:cubicBezTo>
                  <a:lnTo>
                    <a:pt x="7568" y="13891"/>
                  </a:lnTo>
                  <a:cubicBezTo>
                    <a:pt x="9305" y="14442"/>
                    <a:pt x="11096" y="15023"/>
                    <a:pt x="12466" y="16230"/>
                  </a:cubicBezTo>
                  <a:cubicBezTo>
                    <a:pt x="13484" y="17125"/>
                    <a:pt x="14196" y="18307"/>
                    <a:pt x="14892" y="19466"/>
                  </a:cubicBezTo>
                  <a:cubicBezTo>
                    <a:pt x="15233" y="20035"/>
                    <a:pt x="15580" y="20618"/>
                    <a:pt x="15706" y="21267"/>
                  </a:cubicBezTo>
                  <a:cubicBezTo>
                    <a:pt x="15830" y="21915"/>
                    <a:pt x="15686" y="22653"/>
                    <a:pt x="15182" y="23071"/>
                  </a:cubicBezTo>
                  <a:lnTo>
                    <a:pt x="16257" y="23563"/>
                  </a:lnTo>
                  <a:cubicBezTo>
                    <a:pt x="16297" y="23374"/>
                    <a:pt x="16338" y="23188"/>
                    <a:pt x="16378" y="2299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C009C-6BD4-E643-7D5D-72A7C5B73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76" y="1040981"/>
            <a:ext cx="5583044" cy="31404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Google Shape;5149;p56"/>
          <p:cNvSpPr txBox="1">
            <a:spLocks noGrp="1"/>
          </p:cNvSpPr>
          <p:nvPr>
            <p:ph type="title"/>
          </p:nvPr>
        </p:nvSpPr>
        <p:spPr>
          <a:xfrm>
            <a:off x="1234682" y="1530181"/>
            <a:ext cx="45822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TERIMA KASIH</a:t>
            </a:r>
            <a:endParaRPr sz="5400" dirty="0"/>
          </a:p>
        </p:txBody>
      </p:sp>
      <p:grpSp>
        <p:nvGrpSpPr>
          <p:cNvPr id="5151" name="Google Shape;5151;p56"/>
          <p:cNvGrpSpPr/>
          <p:nvPr/>
        </p:nvGrpSpPr>
        <p:grpSpPr>
          <a:xfrm>
            <a:off x="4917019" y="2471940"/>
            <a:ext cx="1454694" cy="1754392"/>
            <a:chOff x="979175" y="2071900"/>
            <a:chExt cx="1963150" cy="2367600"/>
          </a:xfrm>
        </p:grpSpPr>
        <p:sp>
          <p:nvSpPr>
            <p:cNvPr id="5152" name="Google Shape;5152;p56"/>
            <p:cNvSpPr/>
            <p:nvPr/>
          </p:nvSpPr>
          <p:spPr>
            <a:xfrm>
              <a:off x="1700075" y="4013350"/>
              <a:ext cx="1196850" cy="405125"/>
            </a:xfrm>
            <a:custGeom>
              <a:avLst/>
              <a:gdLst/>
              <a:ahLst/>
              <a:cxnLst/>
              <a:rect l="l" t="t" r="r" b="b"/>
              <a:pathLst>
                <a:path w="47874" h="16205" extrusionOk="0">
                  <a:moveTo>
                    <a:pt x="39787" y="0"/>
                  </a:moveTo>
                  <a:cubicBezTo>
                    <a:pt x="37335" y="0"/>
                    <a:pt x="33976" y="36"/>
                    <a:pt x="33976" y="36"/>
                  </a:cubicBezTo>
                  <a:lnTo>
                    <a:pt x="23975" y="1947"/>
                  </a:lnTo>
                  <a:lnTo>
                    <a:pt x="194" y="6481"/>
                  </a:lnTo>
                  <a:cubicBezTo>
                    <a:pt x="0" y="9489"/>
                    <a:pt x="1788" y="13324"/>
                    <a:pt x="5580" y="15178"/>
                  </a:cubicBezTo>
                  <a:cubicBezTo>
                    <a:pt x="6479" y="15617"/>
                    <a:pt x="7859" y="15882"/>
                    <a:pt x="9500" y="16033"/>
                  </a:cubicBezTo>
                  <a:cubicBezTo>
                    <a:pt x="10851" y="16158"/>
                    <a:pt x="12376" y="16204"/>
                    <a:pt x="13942" y="16204"/>
                  </a:cubicBezTo>
                  <a:cubicBezTo>
                    <a:pt x="18504" y="16204"/>
                    <a:pt x="23419" y="15811"/>
                    <a:pt x="25436" y="15811"/>
                  </a:cubicBezTo>
                  <a:cubicBezTo>
                    <a:pt x="26822" y="15811"/>
                    <a:pt x="29285" y="15301"/>
                    <a:pt x="32004" y="14615"/>
                  </a:cubicBezTo>
                  <a:cubicBezTo>
                    <a:pt x="36232" y="13541"/>
                    <a:pt x="41055" y="12038"/>
                    <a:pt x="43311" y="11343"/>
                  </a:cubicBezTo>
                  <a:cubicBezTo>
                    <a:pt x="45425" y="10690"/>
                    <a:pt x="46706" y="8775"/>
                    <a:pt x="47321" y="6935"/>
                  </a:cubicBezTo>
                  <a:cubicBezTo>
                    <a:pt x="47789" y="5550"/>
                    <a:pt x="47874" y="4212"/>
                    <a:pt x="47671" y="3483"/>
                  </a:cubicBezTo>
                  <a:cubicBezTo>
                    <a:pt x="47174" y="1786"/>
                    <a:pt x="42966" y="121"/>
                    <a:pt x="42252" y="36"/>
                  </a:cubicBezTo>
                  <a:cubicBezTo>
                    <a:pt x="42012" y="9"/>
                    <a:pt x="41013" y="0"/>
                    <a:pt x="397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rgbClr val="0C899A"/>
                </a:gs>
                <a:gs pos="100000">
                  <a:schemeClr val="accent5"/>
                </a:gs>
              </a:gsLst>
              <a:lin ang="10801400" scaled="0"/>
            </a:gradFill>
            <a:ln w="350" cap="rnd" cmpd="sng">
              <a:solidFill>
                <a:srgbClr val="3002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3" name="Google Shape;5153;p56"/>
            <p:cNvGrpSpPr/>
            <p:nvPr/>
          </p:nvGrpSpPr>
          <p:grpSpPr>
            <a:xfrm>
              <a:off x="979175" y="2071900"/>
              <a:ext cx="1963150" cy="2367600"/>
              <a:chOff x="5294050" y="2071900"/>
              <a:chExt cx="1963150" cy="2367600"/>
            </a:xfrm>
          </p:grpSpPr>
          <p:sp>
            <p:nvSpPr>
              <p:cNvPr id="5154" name="Google Shape;5154;p56"/>
              <p:cNvSpPr/>
              <p:nvPr/>
            </p:nvSpPr>
            <p:spPr>
              <a:xfrm>
                <a:off x="5781225" y="4050300"/>
                <a:ext cx="303250" cy="245300"/>
              </a:xfrm>
              <a:custGeom>
                <a:avLst/>
                <a:gdLst/>
                <a:ahLst/>
                <a:cxnLst/>
                <a:rect l="l" t="t" r="r" b="b"/>
                <a:pathLst>
                  <a:path w="12130" h="9812" extrusionOk="0">
                    <a:moveTo>
                      <a:pt x="11558" y="0"/>
                    </a:moveTo>
                    <a:cubicBezTo>
                      <a:pt x="11558" y="0"/>
                      <a:pt x="4252" y="1599"/>
                      <a:pt x="1036" y="3022"/>
                    </a:cubicBezTo>
                    <a:lnTo>
                      <a:pt x="634" y="5339"/>
                    </a:lnTo>
                    <a:lnTo>
                      <a:pt x="1" y="8990"/>
                    </a:lnTo>
                    <a:cubicBezTo>
                      <a:pt x="124" y="9638"/>
                      <a:pt x="466" y="9807"/>
                      <a:pt x="900" y="9807"/>
                    </a:cubicBezTo>
                    <a:cubicBezTo>
                      <a:pt x="1299" y="9807"/>
                      <a:pt x="1775" y="9664"/>
                      <a:pt x="2228" y="9619"/>
                    </a:cubicBezTo>
                    <a:cubicBezTo>
                      <a:pt x="2348" y="9607"/>
                      <a:pt x="2487" y="9601"/>
                      <a:pt x="2638" y="9601"/>
                    </a:cubicBezTo>
                    <a:cubicBezTo>
                      <a:pt x="3600" y="9601"/>
                      <a:pt x="5080" y="9812"/>
                      <a:pt x="5814" y="9812"/>
                    </a:cubicBezTo>
                    <a:cubicBezTo>
                      <a:pt x="5870" y="9812"/>
                      <a:pt x="5921" y="9810"/>
                      <a:pt x="5968" y="9808"/>
                    </a:cubicBezTo>
                    <a:cubicBezTo>
                      <a:pt x="6725" y="9761"/>
                      <a:pt x="12130" y="8153"/>
                      <a:pt x="12130" y="8153"/>
                    </a:cubicBezTo>
                    <a:lnTo>
                      <a:pt x="12087" y="7609"/>
                    </a:lnTo>
                    <a:lnTo>
                      <a:pt x="1155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2000">
                    <a:srgbClr val="0C899A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55" name="Google Shape;5155;p56"/>
              <p:cNvSpPr/>
              <p:nvPr/>
            </p:nvSpPr>
            <p:spPr>
              <a:xfrm>
                <a:off x="5720225" y="4112125"/>
                <a:ext cx="167300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7383" extrusionOk="0">
                    <a:moveTo>
                      <a:pt x="1486" y="1"/>
                    </a:moveTo>
                    <a:cubicBezTo>
                      <a:pt x="1276" y="1"/>
                      <a:pt x="1063" y="24"/>
                      <a:pt x="856" y="81"/>
                    </a:cubicBezTo>
                    <a:lnTo>
                      <a:pt x="852" y="119"/>
                    </a:lnTo>
                    <a:lnTo>
                      <a:pt x="790" y="648"/>
                    </a:lnTo>
                    <a:lnTo>
                      <a:pt x="1" y="7382"/>
                    </a:lnTo>
                    <a:cubicBezTo>
                      <a:pt x="5" y="7377"/>
                      <a:pt x="10" y="7373"/>
                      <a:pt x="15" y="7373"/>
                    </a:cubicBezTo>
                    <a:cubicBezTo>
                      <a:pt x="194" y="7292"/>
                      <a:pt x="1689" y="6640"/>
                      <a:pt x="3996" y="6120"/>
                    </a:cubicBezTo>
                    <a:cubicBezTo>
                      <a:pt x="6692" y="5514"/>
                      <a:pt x="6536" y="1741"/>
                      <a:pt x="5642" y="979"/>
                    </a:cubicBezTo>
                    <a:cubicBezTo>
                      <a:pt x="5443" y="809"/>
                      <a:pt x="5216" y="681"/>
                      <a:pt x="4966" y="601"/>
                    </a:cubicBezTo>
                    <a:cubicBezTo>
                      <a:pt x="4680" y="507"/>
                      <a:pt x="4395" y="478"/>
                      <a:pt x="4152" y="478"/>
                    </a:cubicBezTo>
                    <a:cubicBezTo>
                      <a:pt x="3759" y="478"/>
                      <a:pt x="3476" y="554"/>
                      <a:pt x="3476" y="554"/>
                    </a:cubicBezTo>
                    <a:cubicBezTo>
                      <a:pt x="3476" y="554"/>
                      <a:pt x="2507" y="1"/>
                      <a:pt x="14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56" name="Google Shape;5156;p56"/>
              <p:cNvSpPr/>
              <p:nvPr/>
            </p:nvSpPr>
            <p:spPr>
              <a:xfrm>
                <a:off x="5294050" y="4114275"/>
                <a:ext cx="529175" cy="267650"/>
              </a:xfrm>
              <a:custGeom>
                <a:avLst/>
                <a:gdLst/>
                <a:ahLst/>
                <a:cxnLst/>
                <a:rect l="l" t="t" r="r" b="b"/>
                <a:pathLst>
                  <a:path w="21167" h="10706" extrusionOk="0">
                    <a:moveTo>
                      <a:pt x="18315" y="1"/>
                    </a:moveTo>
                    <a:cubicBezTo>
                      <a:pt x="18176" y="1"/>
                      <a:pt x="18037" y="11"/>
                      <a:pt x="17899" y="33"/>
                    </a:cubicBezTo>
                    <a:cubicBezTo>
                      <a:pt x="17019" y="160"/>
                      <a:pt x="16092" y="690"/>
                      <a:pt x="14603" y="1352"/>
                    </a:cubicBezTo>
                    <a:cubicBezTo>
                      <a:pt x="11297" y="2818"/>
                      <a:pt x="7642" y="3314"/>
                      <a:pt x="5892" y="4066"/>
                    </a:cubicBezTo>
                    <a:cubicBezTo>
                      <a:pt x="4138" y="4818"/>
                      <a:pt x="3117" y="6521"/>
                      <a:pt x="2005" y="7074"/>
                    </a:cubicBezTo>
                    <a:cubicBezTo>
                      <a:pt x="894" y="7632"/>
                      <a:pt x="0" y="8057"/>
                      <a:pt x="298" y="9041"/>
                    </a:cubicBezTo>
                    <a:cubicBezTo>
                      <a:pt x="298" y="9041"/>
                      <a:pt x="445" y="9287"/>
                      <a:pt x="875" y="9590"/>
                    </a:cubicBezTo>
                    <a:cubicBezTo>
                      <a:pt x="1561" y="10072"/>
                      <a:pt x="2961" y="10706"/>
                      <a:pt x="5595" y="10706"/>
                    </a:cubicBezTo>
                    <a:cubicBezTo>
                      <a:pt x="8730" y="10706"/>
                      <a:pt x="13766" y="9249"/>
                      <a:pt x="17048" y="7296"/>
                    </a:cubicBezTo>
                    <a:cubicBezTo>
                      <a:pt x="17052" y="7291"/>
                      <a:pt x="17057" y="7287"/>
                      <a:pt x="17062" y="7287"/>
                    </a:cubicBezTo>
                    <a:cubicBezTo>
                      <a:pt x="17501" y="7027"/>
                      <a:pt x="17927" y="6738"/>
                      <a:pt x="18334" y="6431"/>
                    </a:cubicBezTo>
                    <a:cubicBezTo>
                      <a:pt x="21162" y="4260"/>
                      <a:pt x="21166" y="2061"/>
                      <a:pt x="20258" y="903"/>
                    </a:cubicBezTo>
                    <a:cubicBezTo>
                      <a:pt x="20003" y="567"/>
                      <a:pt x="19658" y="312"/>
                      <a:pt x="19261" y="170"/>
                    </a:cubicBezTo>
                    <a:cubicBezTo>
                      <a:pt x="18957" y="58"/>
                      <a:pt x="18637" y="1"/>
                      <a:pt x="183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57" name="Google Shape;5157;p56"/>
              <p:cNvSpPr/>
              <p:nvPr/>
            </p:nvSpPr>
            <p:spPr>
              <a:xfrm>
                <a:off x="6014950" y="4026875"/>
                <a:ext cx="1186575" cy="387325"/>
              </a:xfrm>
              <a:custGeom>
                <a:avLst/>
                <a:gdLst/>
                <a:ahLst/>
                <a:cxnLst/>
                <a:rect l="l" t="t" r="r" b="b"/>
                <a:pathLst>
                  <a:path w="47463" h="15493" extrusionOk="0">
                    <a:moveTo>
                      <a:pt x="42187" y="1"/>
                    </a:moveTo>
                    <a:cubicBezTo>
                      <a:pt x="42104" y="1"/>
                      <a:pt x="43106" y="625"/>
                      <a:pt x="41282" y="625"/>
                    </a:cubicBezTo>
                    <a:cubicBezTo>
                      <a:pt x="39017" y="625"/>
                      <a:pt x="34430" y="1"/>
                      <a:pt x="34024" y="1"/>
                    </a:cubicBezTo>
                    <a:lnTo>
                      <a:pt x="23975" y="1406"/>
                    </a:lnTo>
                    <a:lnTo>
                      <a:pt x="194" y="5940"/>
                    </a:lnTo>
                    <a:cubicBezTo>
                      <a:pt x="0" y="8948"/>
                      <a:pt x="1788" y="12783"/>
                      <a:pt x="5580" y="14637"/>
                    </a:cubicBezTo>
                    <a:cubicBezTo>
                      <a:pt x="6479" y="15076"/>
                      <a:pt x="7859" y="15341"/>
                      <a:pt x="9500" y="15492"/>
                    </a:cubicBezTo>
                    <a:cubicBezTo>
                      <a:pt x="10876" y="15322"/>
                      <a:pt x="12408" y="15157"/>
                      <a:pt x="13945" y="15157"/>
                    </a:cubicBezTo>
                    <a:cubicBezTo>
                      <a:pt x="16674" y="15157"/>
                      <a:pt x="19525" y="15020"/>
                      <a:pt x="21814" y="14901"/>
                    </a:cubicBezTo>
                    <a:cubicBezTo>
                      <a:pt x="23318" y="14826"/>
                      <a:pt x="24618" y="14764"/>
                      <a:pt x="25436" y="14764"/>
                    </a:cubicBezTo>
                    <a:cubicBezTo>
                      <a:pt x="26793" y="14764"/>
                      <a:pt x="29281" y="14485"/>
                      <a:pt x="32004" y="14074"/>
                    </a:cubicBezTo>
                    <a:cubicBezTo>
                      <a:pt x="36232" y="13000"/>
                      <a:pt x="41055" y="11497"/>
                      <a:pt x="43311" y="10802"/>
                    </a:cubicBezTo>
                    <a:cubicBezTo>
                      <a:pt x="45425" y="10149"/>
                      <a:pt x="46706" y="8234"/>
                      <a:pt x="47321" y="6394"/>
                    </a:cubicBezTo>
                    <a:cubicBezTo>
                      <a:pt x="47463" y="4966"/>
                      <a:pt x="47344" y="3656"/>
                      <a:pt x="47179" y="3084"/>
                    </a:cubicBezTo>
                    <a:cubicBezTo>
                      <a:pt x="46772" y="1689"/>
                      <a:pt x="42805" y="67"/>
                      <a:pt x="42190" y="1"/>
                    </a:cubicBezTo>
                    <a:cubicBezTo>
                      <a:pt x="42189" y="1"/>
                      <a:pt x="42188" y="1"/>
                      <a:pt x="4218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1000">
                    <a:srgbClr val="0C899A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58" name="Google Shape;5158;p56"/>
              <p:cNvSpPr/>
              <p:nvPr/>
            </p:nvSpPr>
            <p:spPr>
              <a:xfrm>
                <a:off x="6847200" y="4249825"/>
                <a:ext cx="410000" cy="189675"/>
              </a:xfrm>
              <a:custGeom>
                <a:avLst/>
                <a:gdLst/>
                <a:ahLst/>
                <a:cxnLst/>
                <a:rect l="l" t="t" r="r" b="b"/>
                <a:pathLst>
                  <a:path w="16400" h="7587" extrusionOk="0">
                    <a:moveTo>
                      <a:pt x="5983" y="0"/>
                    </a:moveTo>
                    <a:lnTo>
                      <a:pt x="1" y="3363"/>
                    </a:lnTo>
                    <a:cubicBezTo>
                      <a:pt x="10" y="3410"/>
                      <a:pt x="20" y="3462"/>
                      <a:pt x="34" y="3505"/>
                    </a:cubicBezTo>
                    <a:cubicBezTo>
                      <a:pt x="459" y="4928"/>
                      <a:pt x="2072" y="5765"/>
                      <a:pt x="3509" y="5982"/>
                    </a:cubicBezTo>
                    <a:cubicBezTo>
                      <a:pt x="4994" y="6214"/>
                      <a:pt x="7737" y="6280"/>
                      <a:pt x="7737" y="6280"/>
                    </a:cubicBezTo>
                    <a:cubicBezTo>
                      <a:pt x="7737" y="6280"/>
                      <a:pt x="10403" y="7485"/>
                      <a:pt x="11924" y="7485"/>
                    </a:cubicBezTo>
                    <a:cubicBezTo>
                      <a:pt x="12193" y="7485"/>
                      <a:pt x="12426" y="7447"/>
                      <a:pt x="12603" y="7358"/>
                    </a:cubicBezTo>
                    <a:cubicBezTo>
                      <a:pt x="12603" y="7358"/>
                      <a:pt x="13234" y="7586"/>
                      <a:pt x="13908" y="7586"/>
                    </a:cubicBezTo>
                    <a:cubicBezTo>
                      <a:pt x="14349" y="7586"/>
                      <a:pt x="14808" y="7488"/>
                      <a:pt x="15118" y="7165"/>
                    </a:cubicBezTo>
                    <a:cubicBezTo>
                      <a:pt x="15278" y="7210"/>
                      <a:pt x="15442" y="7233"/>
                      <a:pt x="15606" y="7233"/>
                    </a:cubicBezTo>
                    <a:cubicBezTo>
                      <a:pt x="15715" y="7233"/>
                      <a:pt x="15824" y="7223"/>
                      <a:pt x="15932" y="7202"/>
                    </a:cubicBezTo>
                    <a:cubicBezTo>
                      <a:pt x="16400" y="7122"/>
                      <a:pt x="16400" y="6455"/>
                      <a:pt x="16338" y="6375"/>
                    </a:cubicBezTo>
                    <a:cubicBezTo>
                      <a:pt x="16277" y="6294"/>
                      <a:pt x="15851" y="6091"/>
                      <a:pt x="15851" y="6091"/>
                    </a:cubicBezTo>
                    <a:cubicBezTo>
                      <a:pt x="15903" y="6001"/>
                      <a:pt x="15932" y="5897"/>
                      <a:pt x="15932" y="5793"/>
                    </a:cubicBezTo>
                    <a:cubicBezTo>
                      <a:pt x="15922" y="5651"/>
                      <a:pt x="15842" y="5476"/>
                      <a:pt x="15568" y="5335"/>
                    </a:cubicBezTo>
                    <a:cubicBezTo>
                      <a:pt x="15104" y="5098"/>
                      <a:pt x="13785" y="4365"/>
                      <a:pt x="13246" y="4129"/>
                    </a:cubicBezTo>
                    <a:cubicBezTo>
                      <a:pt x="12201" y="3675"/>
                      <a:pt x="10763" y="3278"/>
                      <a:pt x="10281" y="2909"/>
                    </a:cubicBezTo>
                    <a:cubicBezTo>
                      <a:pt x="9860" y="2582"/>
                      <a:pt x="5983" y="0"/>
                      <a:pt x="59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65000">
                    <a:schemeClr val="lt2"/>
                  </a:gs>
                  <a:gs pos="100000">
                    <a:schemeClr val="lt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59" name="Google Shape;5159;p56"/>
              <p:cNvSpPr/>
              <p:nvPr/>
            </p:nvSpPr>
            <p:spPr>
              <a:xfrm>
                <a:off x="7036475" y="4326350"/>
                <a:ext cx="2065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8262" h="4526" fill="none" extrusionOk="0">
                    <a:moveTo>
                      <a:pt x="0" y="2095"/>
                    </a:moveTo>
                    <a:lnTo>
                      <a:pt x="2280" y="2918"/>
                    </a:lnTo>
                    <a:cubicBezTo>
                      <a:pt x="2525" y="3050"/>
                      <a:pt x="4020" y="3821"/>
                      <a:pt x="5013" y="3920"/>
                    </a:cubicBezTo>
                    <a:cubicBezTo>
                      <a:pt x="5145" y="3934"/>
                      <a:pt x="5263" y="4431"/>
                      <a:pt x="5013" y="4525"/>
                    </a:cubicBezTo>
                    <a:moveTo>
                      <a:pt x="7528" y="4332"/>
                    </a:moveTo>
                    <a:cubicBezTo>
                      <a:pt x="7651" y="4147"/>
                      <a:pt x="7623" y="3802"/>
                      <a:pt x="7264" y="3759"/>
                    </a:cubicBezTo>
                    <a:cubicBezTo>
                      <a:pt x="6450" y="3665"/>
                      <a:pt x="5802" y="3310"/>
                      <a:pt x="5126" y="2875"/>
                    </a:cubicBezTo>
                    <a:cubicBezTo>
                      <a:pt x="4942" y="2757"/>
                      <a:pt x="3670" y="2388"/>
                      <a:pt x="2388" y="1792"/>
                    </a:cubicBezTo>
                    <a:cubicBezTo>
                      <a:pt x="2218" y="1717"/>
                      <a:pt x="440" y="969"/>
                      <a:pt x="256" y="828"/>
                    </a:cubicBezTo>
                    <a:moveTo>
                      <a:pt x="870" y="0"/>
                    </a:moveTo>
                    <a:cubicBezTo>
                      <a:pt x="1547" y="411"/>
                      <a:pt x="2469" y="965"/>
                      <a:pt x="2663" y="1045"/>
                    </a:cubicBezTo>
                    <a:cubicBezTo>
                      <a:pt x="2856" y="1130"/>
                      <a:pt x="4734" y="1636"/>
                      <a:pt x="4871" y="1679"/>
                    </a:cubicBezTo>
                    <a:cubicBezTo>
                      <a:pt x="5008" y="1726"/>
                      <a:pt x="7533" y="2984"/>
                      <a:pt x="8261" y="3253"/>
                    </a:cubicBezTo>
                  </a:path>
                </a:pathLst>
              </a:custGeom>
              <a:noFill/>
              <a:ln w="350" cap="rnd" cmpd="sng">
                <a:solidFill>
                  <a:srgbClr val="30021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0" name="Google Shape;5160;p56"/>
              <p:cNvSpPr/>
              <p:nvPr/>
            </p:nvSpPr>
            <p:spPr>
              <a:xfrm>
                <a:off x="6969450" y="3294275"/>
                <a:ext cx="276300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11052" h="10117" extrusionOk="0">
                    <a:moveTo>
                      <a:pt x="1936" y="2800"/>
                    </a:moveTo>
                    <a:cubicBezTo>
                      <a:pt x="2123" y="2800"/>
                      <a:pt x="2320" y="2846"/>
                      <a:pt x="2506" y="2923"/>
                    </a:cubicBezTo>
                    <a:cubicBezTo>
                      <a:pt x="2615" y="2971"/>
                      <a:pt x="2691" y="3075"/>
                      <a:pt x="2700" y="3193"/>
                    </a:cubicBezTo>
                    <a:cubicBezTo>
                      <a:pt x="2809" y="4422"/>
                      <a:pt x="2998" y="5642"/>
                      <a:pt x="3263" y="6844"/>
                    </a:cubicBezTo>
                    <a:cubicBezTo>
                      <a:pt x="3312" y="7050"/>
                      <a:pt x="3153" y="7234"/>
                      <a:pt x="2958" y="7234"/>
                    </a:cubicBezTo>
                    <a:cubicBezTo>
                      <a:pt x="2930" y="7234"/>
                      <a:pt x="2900" y="7230"/>
                      <a:pt x="2870" y="7222"/>
                    </a:cubicBezTo>
                    <a:cubicBezTo>
                      <a:pt x="1438" y="6801"/>
                      <a:pt x="932" y="5084"/>
                      <a:pt x="1017" y="3855"/>
                    </a:cubicBezTo>
                    <a:cubicBezTo>
                      <a:pt x="1067" y="3080"/>
                      <a:pt x="1473" y="2800"/>
                      <a:pt x="1936" y="2800"/>
                    </a:cubicBezTo>
                    <a:close/>
                    <a:moveTo>
                      <a:pt x="9851" y="0"/>
                    </a:moveTo>
                    <a:cubicBezTo>
                      <a:pt x="9841" y="0"/>
                      <a:pt x="9831" y="1"/>
                      <a:pt x="9822" y="1"/>
                    </a:cubicBezTo>
                    <a:lnTo>
                      <a:pt x="3357" y="247"/>
                    </a:lnTo>
                    <a:cubicBezTo>
                      <a:pt x="2956" y="266"/>
                      <a:pt x="2634" y="592"/>
                      <a:pt x="2625" y="989"/>
                    </a:cubicBezTo>
                    <a:lnTo>
                      <a:pt x="2625" y="1193"/>
                    </a:lnTo>
                    <a:lnTo>
                      <a:pt x="2625" y="1538"/>
                    </a:lnTo>
                    <a:cubicBezTo>
                      <a:pt x="2625" y="1765"/>
                      <a:pt x="2437" y="1940"/>
                      <a:pt x="2224" y="1940"/>
                    </a:cubicBezTo>
                    <a:cubicBezTo>
                      <a:pt x="2180" y="1940"/>
                      <a:pt x="2135" y="1932"/>
                      <a:pt x="2090" y="1916"/>
                    </a:cubicBezTo>
                    <a:cubicBezTo>
                      <a:pt x="2076" y="1911"/>
                      <a:pt x="2067" y="1907"/>
                      <a:pt x="2057" y="1902"/>
                    </a:cubicBezTo>
                    <a:cubicBezTo>
                      <a:pt x="1850" y="1832"/>
                      <a:pt x="1639" y="1792"/>
                      <a:pt x="1436" y="1792"/>
                    </a:cubicBezTo>
                    <a:cubicBezTo>
                      <a:pt x="1105" y="1792"/>
                      <a:pt x="795" y="1897"/>
                      <a:pt x="558" y="2143"/>
                    </a:cubicBezTo>
                    <a:cubicBezTo>
                      <a:pt x="331" y="2384"/>
                      <a:pt x="175" y="2763"/>
                      <a:pt x="137" y="3316"/>
                    </a:cubicBezTo>
                    <a:cubicBezTo>
                      <a:pt x="0" y="5330"/>
                      <a:pt x="941" y="8238"/>
                      <a:pt x="3632" y="8319"/>
                    </a:cubicBezTo>
                    <a:cubicBezTo>
                      <a:pt x="3722" y="8650"/>
                      <a:pt x="3821" y="8995"/>
                      <a:pt x="3930" y="9350"/>
                    </a:cubicBezTo>
                    <a:cubicBezTo>
                      <a:pt x="3930" y="9354"/>
                      <a:pt x="3934" y="9359"/>
                      <a:pt x="3934" y="9364"/>
                    </a:cubicBezTo>
                    <a:cubicBezTo>
                      <a:pt x="3958" y="9435"/>
                      <a:pt x="3977" y="9506"/>
                      <a:pt x="4001" y="9577"/>
                    </a:cubicBezTo>
                    <a:cubicBezTo>
                      <a:pt x="4020" y="9638"/>
                      <a:pt x="4048" y="9695"/>
                      <a:pt x="4081" y="9752"/>
                    </a:cubicBezTo>
                    <a:cubicBezTo>
                      <a:pt x="4218" y="9976"/>
                      <a:pt x="4467" y="10116"/>
                      <a:pt x="4736" y="10116"/>
                    </a:cubicBezTo>
                    <a:cubicBezTo>
                      <a:pt x="4744" y="10116"/>
                      <a:pt x="4753" y="10116"/>
                      <a:pt x="4762" y="10116"/>
                    </a:cubicBezTo>
                    <a:lnTo>
                      <a:pt x="9141" y="9946"/>
                    </a:lnTo>
                    <a:cubicBezTo>
                      <a:pt x="9467" y="9931"/>
                      <a:pt x="9751" y="9714"/>
                      <a:pt x="9845" y="9402"/>
                    </a:cubicBezTo>
                    <a:cubicBezTo>
                      <a:pt x="9921" y="9161"/>
                      <a:pt x="9987" y="8919"/>
                      <a:pt x="10053" y="8688"/>
                    </a:cubicBezTo>
                    <a:cubicBezTo>
                      <a:pt x="10261" y="7931"/>
                      <a:pt x="10422" y="7208"/>
                      <a:pt x="10536" y="6541"/>
                    </a:cubicBezTo>
                    <a:cubicBezTo>
                      <a:pt x="11051" y="3618"/>
                      <a:pt x="10796" y="1571"/>
                      <a:pt x="10597" y="606"/>
                    </a:cubicBezTo>
                    <a:cubicBezTo>
                      <a:pt x="10524" y="252"/>
                      <a:pt x="10208" y="0"/>
                      <a:pt x="98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31000">
                    <a:srgbClr val="0C899A"/>
                  </a:gs>
                  <a:gs pos="100000">
                    <a:schemeClr val="accent5"/>
                  </a:gs>
                </a:gsLst>
                <a:lin ang="10801400" scaled="0"/>
              </a:gradFill>
              <a:ln w="350" cap="rnd" cmpd="sng">
                <a:solidFill>
                  <a:srgbClr val="30021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1" name="Google Shape;5161;p56"/>
              <p:cNvSpPr/>
              <p:nvPr/>
            </p:nvSpPr>
            <p:spPr>
              <a:xfrm>
                <a:off x="7053375" y="3294375"/>
                <a:ext cx="192375" cy="163550"/>
              </a:xfrm>
              <a:custGeom>
                <a:avLst/>
                <a:gdLst/>
                <a:ahLst/>
                <a:cxnLst/>
                <a:rect l="l" t="t" r="r" b="b"/>
                <a:pathLst>
                  <a:path w="7695" h="6542" extrusionOk="0">
                    <a:moveTo>
                      <a:pt x="6504" y="1"/>
                    </a:moveTo>
                    <a:cubicBezTo>
                      <a:pt x="6491" y="1"/>
                      <a:pt x="6478" y="1"/>
                      <a:pt x="6465" y="2"/>
                    </a:cubicBezTo>
                    <a:lnTo>
                      <a:pt x="0" y="248"/>
                    </a:lnTo>
                    <a:cubicBezTo>
                      <a:pt x="0" y="248"/>
                      <a:pt x="1161" y="232"/>
                      <a:pt x="2525" y="232"/>
                    </a:cubicBezTo>
                    <a:cubicBezTo>
                      <a:pt x="3987" y="232"/>
                      <a:pt x="5683" y="250"/>
                      <a:pt x="6436" y="323"/>
                    </a:cubicBezTo>
                    <a:cubicBezTo>
                      <a:pt x="6668" y="342"/>
                      <a:pt x="6871" y="484"/>
                      <a:pt x="6966" y="697"/>
                    </a:cubicBezTo>
                    <a:cubicBezTo>
                      <a:pt x="7425" y="1709"/>
                      <a:pt x="7590" y="3421"/>
                      <a:pt x="7174" y="6542"/>
                    </a:cubicBezTo>
                    <a:cubicBezTo>
                      <a:pt x="7694" y="3614"/>
                      <a:pt x="7439" y="1567"/>
                      <a:pt x="7240" y="602"/>
                    </a:cubicBezTo>
                    <a:cubicBezTo>
                      <a:pt x="7167" y="251"/>
                      <a:pt x="6861" y="1"/>
                      <a:pt x="65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2" name="Google Shape;5162;p56"/>
              <p:cNvSpPr/>
              <p:nvPr/>
            </p:nvSpPr>
            <p:spPr>
              <a:xfrm>
                <a:off x="5994600" y="2829675"/>
                <a:ext cx="960450" cy="1531975"/>
              </a:xfrm>
              <a:custGeom>
                <a:avLst/>
                <a:gdLst/>
                <a:ahLst/>
                <a:cxnLst/>
                <a:rect l="l" t="t" r="r" b="b"/>
                <a:pathLst>
                  <a:path w="38418" h="61279" extrusionOk="0">
                    <a:moveTo>
                      <a:pt x="18452" y="1"/>
                    </a:moveTo>
                    <a:cubicBezTo>
                      <a:pt x="16211" y="762"/>
                      <a:pt x="13520" y="1656"/>
                      <a:pt x="12854" y="1807"/>
                    </a:cubicBezTo>
                    <a:cubicBezTo>
                      <a:pt x="12597" y="1865"/>
                      <a:pt x="12271" y="1894"/>
                      <a:pt x="11903" y="1894"/>
                    </a:cubicBezTo>
                    <a:cubicBezTo>
                      <a:pt x="11127" y="1894"/>
                      <a:pt x="10169" y="1765"/>
                      <a:pt x="9302" y="1505"/>
                    </a:cubicBezTo>
                    <a:cubicBezTo>
                      <a:pt x="9302" y="1505"/>
                      <a:pt x="7430" y="2687"/>
                      <a:pt x="7023" y="3273"/>
                    </a:cubicBezTo>
                    <a:cubicBezTo>
                      <a:pt x="6616" y="3855"/>
                      <a:pt x="4399" y="8054"/>
                      <a:pt x="4517" y="8726"/>
                    </a:cubicBezTo>
                    <a:cubicBezTo>
                      <a:pt x="4630" y="9397"/>
                      <a:pt x="5335" y="10882"/>
                      <a:pt x="5245" y="11104"/>
                    </a:cubicBezTo>
                    <a:cubicBezTo>
                      <a:pt x="5226" y="11142"/>
                      <a:pt x="5207" y="11184"/>
                      <a:pt x="5184" y="11222"/>
                    </a:cubicBezTo>
                    <a:cubicBezTo>
                      <a:pt x="5136" y="11312"/>
                      <a:pt x="5061" y="11440"/>
                      <a:pt x="4985" y="11601"/>
                    </a:cubicBezTo>
                    <a:cubicBezTo>
                      <a:pt x="4763" y="12036"/>
                      <a:pt x="4488" y="12707"/>
                      <a:pt x="4512" y="13492"/>
                    </a:cubicBezTo>
                    <a:cubicBezTo>
                      <a:pt x="4545" y="14707"/>
                      <a:pt x="4583" y="22661"/>
                      <a:pt x="4011" y="25380"/>
                    </a:cubicBezTo>
                    <a:cubicBezTo>
                      <a:pt x="3439" y="28099"/>
                      <a:pt x="1528" y="37784"/>
                      <a:pt x="1817" y="39169"/>
                    </a:cubicBezTo>
                    <a:cubicBezTo>
                      <a:pt x="1817" y="39169"/>
                      <a:pt x="1" y="43610"/>
                      <a:pt x="48" y="44465"/>
                    </a:cubicBezTo>
                    <a:cubicBezTo>
                      <a:pt x="95" y="45326"/>
                      <a:pt x="687" y="47166"/>
                      <a:pt x="1003" y="47856"/>
                    </a:cubicBezTo>
                    <a:cubicBezTo>
                      <a:pt x="1027" y="47946"/>
                      <a:pt x="1018" y="48201"/>
                      <a:pt x="994" y="48537"/>
                    </a:cubicBezTo>
                    <a:cubicBezTo>
                      <a:pt x="909" y="49852"/>
                      <a:pt x="583" y="52542"/>
                      <a:pt x="620" y="53147"/>
                    </a:cubicBezTo>
                    <a:cubicBezTo>
                      <a:pt x="672" y="53914"/>
                      <a:pt x="6536" y="60974"/>
                      <a:pt x="19753" y="61262"/>
                    </a:cubicBezTo>
                    <a:cubicBezTo>
                      <a:pt x="20307" y="61273"/>
                      <a:pt x="20839" y="61279"/>
                      <a:pt x="21351" y="61279"/>
                    </a:cubicBezTo>
                    <a:cubicBezTo>
                      <a:pt x="25485" y="61279"/>
                      <a:pt x="28275" y="60921"/>
                      <a:pt x="30151" y="60458"/>
                    </a:cubicBezTo>
                    <a:cubicBezTo>
                      <a:pt x="32312" y="59919"/>
                      <a:pt x="33878" y="58046"/>
                      <a:pt x="34024" y="55824"/>
                    </a:cubicBezTo>
                    <a:cubicBezTo>
                      <a:pt x="34109" y="54514"/>
                      <a:pt x="34313" y="53067"/>
                      <a:pt x="34786" y="52433"/>
                    </a:cubicBezTo>
                    <a:cubicBezTo>
                      <a:pt x="35741" y="51147"/>
                      <a:pt x="37467" y="49714"/>
                      <a:pt x="38176" y="45279"/>
                    </a:cubicBezTo>
                    <a:cubicBezTo>
                      <a:pt x="38417" y="43789"/>
                      <a:pt x="38356" y="41354"/>
                      <a:pt x="38190" y="38616"/>
                    </a:cubicBezTo>
                    <a:cubicBezTo>
                      <a:pt x="37869" y="33220"/>
                      <a:pt x="37155" y="26666"/>
                      <a:pt x="37590" y="23957"/>
                    </a:cubicBezTo>
                    <a:cubicBezTo>
                      <a:pt x="37599" y="23905"/>
                      <a:pt x="37609" y="23853"/>
                      <a:pt x="37613" y="23801"/>
                    </a:cubicBezTo>
                    <a:cubicBezTo>
                      <a:pt x="37746" y="22997"/>
                      <a:pt x="37869" y="22373"/>
                      <a:pt x="37977" y="21867"/>
                    </a:cubicBezTo>
                    <a:cubicBezTo>
                      <a:pt x="37977" y="21857"/>
                      <a:pt x="37982" y="21848"/>
                      <a:pt x="37987" y="21834"/>
                    </a:cubicBezTo>
                    <a:cubicBezTo>
                      <a:pt x="38138" y="21105"/>
                      <a:pt x="38256" y="20628"/>
                      <a:pt x="38294" y="20193"/>
                    </a:cubicBezTo>
                    <a:lnTo>
                      <a:pt x="38294" y="20183"/>
                    </a:lnTo>
                    <a:cubicBezTo>
                      <a:pt x="38360" y="19483"/>
                      <a:pt x="38223" y="18925"/>
                      <a:pt x="37717" y="17668"/>
                    </a:cubicBezTo>
                    <a:cubicBezTo>
                      <a:pt x="36965" y="15786"/>
                      <a:pt x="36006" y="12981"/>
                      <a:pt x="35386" y="10735"/>
                    </a:cubicBezTo>
                    <a:cubicBezTo>
                      <a:pt x="35145" y="9870"/>
                      <a:pt x="34960" y="9090"/>
                      <a:pt x="34852" y="8475"/>
                    </a:cubicBezTo>
                    <a:lnTo>
                      <a:pt x="34852" y="8465"/>
                    </a:lnTo>
                    <a:cubicBezTo>
                      <a:pt x="34554" y="6943"/>
                      <a:pt x="26950" y="3524"/>
                      <a:pt x="22202" y="1528"/>
                    </a:cubicBezTo>
                    <a:cubicBezTo>
                      <a:pt x="20027" y="616"/>
                      <a:pt x="18452" y="1"/>
                      <a:pt x="184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 w="350" cap="rnd" cmpd="sng">
                <a:solidFill>
                  <a:srgbClr val="30021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3" name="Google Shape;5163;p56"/>
              <p:cNvSpPr/>
              <p:nvPr/>
            </p:nvSpPr>
            <p:spPr>
              <a:xfrm>
                <a:off x="6946500" y="3301900"/>
                <a:ext cx="83600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344" h="2538" extrusionOk="0">
                    <a:moveTo>
                      <a:pt x="664" y="0"/>
                    </a:moveTo>
                    <a:cubicBezTo>
                      <a:pt x="456" y="0"/>
                      <a:pt x="109" y="103"/>
                      <a:pt x="109" y="103"/>
                    </a:cubicBezTo>
                    <a:lnTo>
                      <a:pt x="1" y="2538"/>
                    </a:lnTo>
                    <a:lnTo>
                      <a:pt x="672" y="2221"/>
                    </a:lnTo>
                    <a:cubicBezTo>
                      <a:pt x="672" y="2221"/>
                      <a:pt x="1129" y="2359"/>
                      <a:pt x="1668" y="2359"/>
                    </a:cubicBezTo>
                    <a:cubicBezTo>
                      <a:pt x="2247" y="2359"/>
                      <a:pt x="2922" y="2200"/>
                      <a:pt x="3226" y="1535"/>
                    </a:cubicBezTo>
                    <a:cubicBezTo>
                      <a:pt x="3344" y="1294"/>
                      <a:pt x="3178" y="1015"/>
                      <a:pt x="2914" y="996"/>
                    </a:cubicBezTo>
                    <a:cubicBezTo>
                      <a:pt x="2767" y="987"/>
                      <a:pt x="2597" y="977"/>
                      <a:pt x="2436" y="963"/>
                    </a:cubicBezTo>
                    <a:cubicBezTo>
                      <a:pt x="2077" y="935"/>
                      <a:pt x="1746" y="888"/>
                      <a:pt x="1684" y="821"/>
                    </a:cubicBezTo>
                    <a:cubicBezTo>
                      <a:pt x="1556" y="670"/>
                      <a:pt x="909" y="27"/>
                      <a:pt x="719" y="3"/>
                    </a:cubicBezTo>
                    <a:cubicBezTo>
                      <a:pt x="702" y="1"/>
                      <a:pt x="684" y="0"/>
                      <a:pt x="66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100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4" name="Google Shape;5164;p56"/>
              <p:cNvSpPr/>
              <p:nvPr/>
            </p:nvSpPr>
            <p:spPr>
              <a:xfrm>
                <a:off x="6964475" y="3301975"/>
                <a:ext cx="429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046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767" y="1045"/>
                    </a:lnTo>
                    <a:lnTo>
                      <a:pt x="1717" y="960"/>
                    </a:lnTo>
                    <a:cubicBezTo>
                      <a:pt x="1362" y="932"/>
                      <a:pt x="1022" y="885"/>
                      <a:pt x="970" y="818"/>
                    </a:cubicBezTo>
                    <a:cubicBezTo>
                      <a:pt x="842" y="667"/>
                      <a:pt x="194" y="19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5" name="Google Shape;5165;p56"/>
              <p:cNvSpPr/>
              <p:nvPr/>
            </p:nvSpPr>
            <p:spPr>
              <a:xfrm>
                <a:off x="6912350" y="3367700"/>
                <a:ext cx="129350" cy="194975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7799" extrusionOk="0">
                    <a:moveTo>
                      <a:pt x="3786" y="1"/>
                    </a:moveTo>
                    <a:cubicBezTo>
                      <a:pt x="3345" y="1"/>
                      <a:pt x="2783" y="36"/>
                      <a:pt x="2445" y="161"/>
                    </a:cubicBezTo>
                    <a:cubicBezTo>
                      <a:pt x="1901" y="369"/>
                      <a:pt x="1754" y="341"/>
                      <a:pt x="1267" y="360"/>
                    </a:cubicBezTo>
                    <a:cubicBezTo>
                      <a:pt x="0" y="2389"/>
                      <a:pt x="847" y="7798"/>
                      <a:pt x="842" y="7798"/>
                    </a:cubicBezTo>
                    <a:cubicBezTo>
                      <a:pt x="1423" y="7642"/>
                      <a:pt x="2601" y="7004"/>
                      <a:pt x="2856" y="6777"/>
                    </a:cubicBezTo>
                    <a:cubicBezTo>
                      <a:pt x="3112" y="6555"/>
                      <a:pt x="2885" y="5122"/>
                      <a:pt x="2885" y="5122"/>
                    </a:cubicBezTo>
                    <a:lnTo>
                      <a:pt x="2885" y="5122"/>
                    </a:lnTo>
                    <a:cubicBezTo>
                      <a:pt x="2885" y="5122"/>
                      <a:pt x="3548" y="5160"/>
                      <a:pt x="4097" y="5160"/>
                    </a:cubicBezTo>
                    <a:cubicBezTo>
                      <a:pt x="4412" y="5160"/>
                      <a:pt x="4689" y="5147"/>
                      <a:pt x="4781" y="5108"/>
                    </a:cubicBezTo>
                    <a:cubicBezTo>
                      <a:pt x="5031" y="4994"/>
                      <a:pt x="5102" y="3977"/>
                      <a:pt x="4932" y="3769"/>
                    </a:cubicBezTo>
                    <a:cubicBezTo>
                      <a:pt x="4767" y="3561"/>
                      <a:pt x="3400" y="3505"/>
                      <a:pt x="3400" y="3505"/>
                    </a:cubicBezTo>
                    <a:cubicBezTo>
                      <a:pt x="3400" y="3505"/>
                      <a:pt x="4875" y="3495"/>
                      <a:pt x="5060" y="3226"/>
                    </a:cubicBezTo>
                    <a:cubicBezTo>
                      <a:pt x="5140" y="3112"/>
                      <a:pt x="5173" y="2006"/>
                      <a:pt x="5088" y="1816"/>
                    </a:cubicBezTo>
                    <a:cubicBezTo>
                      <a:pt x="5017" y="1659"/>
                      <a:pt x="4664" y="1646"/>
                      <a:pt x="4548" y="1646"/>
                    </a:cubicBezTo>
                    <a:cubicBezTo>
                      <a:pt x="4525" y="1646"/>
                      <a:pt x="4511" y="1646"/>
                      <a:pt x="4511" y="1646"/>
                    </a:cubicBezTo>
                    <a:lnTo>
                      <a:pt x="4833" y="1325"/>
                    </a:lnTo>
                    <a:cubicBezTo>
                      <a:pt x="4970" y="639"/>
                      <a:pt x="4648" y="62"/>
                      <a:pt x="4388" y="29"/>
                    </a:cubicBezTo>
                    <a:cubicBezTo>
                      <a:pt x="4290" y="14"/>
                      <a:pt x="4062" y="1"/>
                      <a:pt x="37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100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6" name="Google Shape;5166;p56"/>
              <p:cNvSpPr/>
              <p:nvPr/>
            </p:nvSpPr>
            <p:spPr>
              <a:xfrm>
                <a:off x="6928075" y="3408850"/>
                <a:ext cx="97075" cy="1326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5306" fill="none" extrusionOk="0">
                    <a:moveTo>
                      <a:pt x="2256" y="3476"/>
                    </a:moveTo>
                    <a:cubicBezTo>
                      <a:pt x="1352" y="3358"/>
                      <a:pt x="232" y="3291"/>
                      <a:pt x="203" y="3093"/>
                    </a:cubicBezTo>
                    <a:cubicBezTo>
                      <a:pt x="175" y="2889"/>
                      <a:pt x="76" y="1991"/>
                      <a:pt x="274" y="1859"/>
                    </a:cubicBezTo>
                    <a:cubicBezTo>
                      <a:pt x="478" y="1726"/>
                      <a:pt x="2133" y="1792"/>
                      <a:pt x="2771" y="1859"/>
                    </a:cubicBezTo>
                    <a:moveTo>
                      <a:pt x="3882" y="0"/>
                    </a:moveTo>
                    <a:cubicBezTo>
                      <a:pt x="3102" y="5"/>
                      <a:pt x="804" y="237"/>
                      <a:pt x="676" y="265"/>
                    </a:cubicBezTo>
                    <a:cubicBezTo>
                      <a:pt x="549" y="289"/>
                      <a:pt x="175" y="464"/>
                      <a:pt x="151" y="577"/>
                    </a:cubicBezTo>
                    <a:cubicBezTo>
                      <a:pt x="132" y="691"/>
                      <a:pt x="0" y="1849"/>
                      <a:pt x="203" y="1977"/>
                    </a:cubicBezTo>
                    <a:moveTo>
                      <a:pt x="203" y="3093"/>
                    </a:moveTo>
                    <a:cubicBezTo>
                      <a:pt x="114" y="3391"/>
                      <a:pt x="114" y="3849"/>
                      <a:pt x="203" y="3963"/>
                    </a:cubicBezTo>
                    <a:cubicBezTo>
                      <a:pt x="288" y="4076"/>
                      <a:pt x="1362" y="4776"/>
                      <a:pt x="1461" y="4819"/>
                    </a:cubicBezTo>
                    <a:moveTo>
                      <a:pt x="799" y="4398"/>
                    </a:moveTo>
                    <a:cubicBezTo>
                      <a:pt x="629" y="4734"/>
                      <a:pt x="898" y="5235"/>
                      <a:pt x="993" y="5306"/>
                    </a:cubicBezTo>
                  </a:path>
                </a:pathLst>
              </a:custGeom>
              <a:noFill/>
              <a:ln w="350" cap="rnd" cmpd="sng">
                <a:solidFill>
                  <a:srgbClr val="30021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7" name="Google Shape;5167;p56"/>
              <p:cNvSpPr/>
              <p:nvPr/>
            </p:nvSpPr>
            <p:spPr>
              <a:xfrm>
                <a:off x="6003950" y="2829675"/>
                <a:ext cx="951100" cy="1531975"/>
              </a:xfrm>
              <a:custGeom>
                <a:avLst/>
                <a:gdLst/>
                <a:ahLst/>
                <a:cxnLst/>
                <a:rect l="l" t="t" r="r" b="b"/>
                <a:pathLst>
                  <a:path w="38044" h="61279" extrusionOk="0">
                    <a:moveTo>
                      <a:pt x="18074" y="1"/>
                    </a:moveTo>
                    <a:cubicBezTo>
                      <a:pt x="15832" y="762"/>
                      <a:pt x="13146" y="1656"/>
                      <a:pt x="12480" y="1807"/>
                    </a:cubicBezTo>
                    <a:cubicBezTo>
                      <a:pt x="12223" y="1865"/>
                      <a:pt x="11896" y="1894"/>
                      <a:pt x="11528" y="1894"/>
                    </a:cubicBezTo>
                    <a:cubicBezTo>
                      <a:pt x="10751" y="1894"/>
                      <a:pt x="9790" y="1765"/>
                      <a:pt x="8924" y="1505"/>
                    </a:cubicBezTo>
                    <a:cubicBezTo>
                      <a:pt x="8924" y="1505"/>
                      <a:pt x="7056" y="2692"/>
                      <a:pt x="6649" y="3273"/>
                    </a:cubicBezTo>
                    <a:cubicBezTo>
                      <a:pt x="6238" y="3855"/>
                      <a:pt x="4020" y="8059"/>
                      <a:pt x="4138" y="8730"/>
                    </a:cubicBezTo>
                    <a:cubicBezTo>
                      <a:pt x="4256" y="9402"/>
                      <a:pt x="4956" y="10882"/>
                      <a:pt x="4866" y="11104"/>
                    </a:cubicBezTo>
                    <a:cubicBezTo>
                      <a:pt x="4852" y="11142"/>
                      <a:pt x="4833" y="11184"/>
                      <a:pt x="4810" y="11222"/>
                    </a:cubicBezTo>
                    <a:cubicBezTo>
                      <a:pt x="4949" y="11216"/>
                      <a:pt x="5073" y="11207"/>
                      <a:pt x="5167" y="11207"/>
                    </a:cubicBezTo>
                    <a:cubicBezTo>
                      <a:pt x="5296" y="11207"/>
                      <a:pt x="5367" y="11225"/>
                      <a:pt x="5339" y="11293"/>
                    </a:cubicBezTo>
                    <a:cubicBezTo>
                      <a:pt x="5330" y="11322"/>
                      <a:pt x="5008" y="11449"/>
                      <a:pt x="4611" y="11601"/>
                    </a:cubicBezTo>
                    <a:cubicBezTo>
                      <a:pt x="4389" y="12040"/>
                      <a:pt x="4114" y="12707"/>
                      <a:pt x="4138" y="13492"/>
                    </a:cubicBezTo>
                    <a:cubicBezTo>
                      <a:pt x="4171" y="14712"/>
                      <a:pt x="4209" y="22661"/>
                      <a:pt x="3637" y="25380"/>
                    </a:cubicBezTo>
                    <a:cubicBezTo>
                      <a:pt x="3065" y="28099"/>
                      <a:pt x="1154" y="37788"/>
                      <a:pt x="1443" y="39169"/>
                    </a:cubicBezTo>
                    <a:lnTo>
                      <a:pt x="2393" y="42077"/>
                    </a:lnTo>
                    <a:cubicBezTo>
                      <a:pt x="1542" y="44158"/>
                      <a:pt x="0" y="42286"/>
                      <a:pt x="180" y="44442"/>
                    </a:cubicBezTo>
                    <a:cubicBezTo>
                      <a:pt x="246" y="45189"/>
                      <a:pt x="506" y="47558"/>
                      <a:pt x="819" y="48239"/>
                    </a:cubicBezTo>
                    <a:cubicBezTo>
                      <a:pt x="819" y="48239"/>
                      <a:pt x="738" y="48343"/>
                      <a:pt x="620" y="48537"/>
                    </a:cubicBezTo>
                    <a:cubicBezTo>
                      <a:pt x="535" y="49852"/>
                      <a:pt x="209" y="52542"/>
                      <a:pt x="246" y="53147"/>
                    </a:cubicBezTo>
                    <a:cubicBezTo>
                      <a:pt x="298" y="53914"/>
                      <a:pt x="6162" y="60974"/>
                      <a:pt x="19379" y="61262"/>
                    </a:cubicBezTo>
                    <a:cubicBezTo>
                      <a:pt x="19933" y="61273"/>
                      <a:pt x="20465" y="61279"/>
                      <a:pt x="20977" y="61279"/>
                    </a:cubicBezTo>
                    <a:cubicBezTo>
                      <a:pt x="25111" y="61279"/>
                      <a:pt x="27901" y="60921"/>
                      <a:pt x="29777" y="60458"/>
                    </a:cubicBezTo>
                    <a:cubicBezTo>
                      <a:pt x="31938" y="59919"/>
                      <a:pt x="33504" y="58046"/>
                      <a:pt x="33650" y="55824"/>
                    </a:cubicBezTo>
                    <a:cubicBezTo>
                      <a:pt x="33735" y="54514"/>
                      <a:pt x="33939" y="53067"/>
                      <a:pt x="34412" y="52433"/>
                    </a:cubicBezTo>
                    <a:cubicBezTo>
                      <a:pt x="35367" y="51147"/>
                      <a:pt x="37093" y="49714"/>
                      <a:pt x="37802" y="45279"/>
                    </a:cubicBezTo>
                    <a:cubicBezTo>
                      <a:pt x="38043" y="43789"/>
                      <a:pt x="37982" y="41354"/>
                      <a:pt x="37816" y="38621"/>
                    </a:cubicBezTo>
                    <a:cubicBezTo>
                      <a:pt x="37495" y="33220"/>
                      <a:pt x="36781" y="26666"/>
                      <a:pt x="37216" y="23962"/>
                    </a:cubicBezTo>
                    <a:cubicBezTo>
                      <a:pt x="37220" y="23905"/>
                      <a:pt x="37235" y="23853"/>
                      <a:pt x="37239" y="23801"/>
                    </a:cubicBezTo>
                    <a:cubicBezTo>
                      <a:pt x="37022" y="22543"/>
                      <a:pt x="36870" y="21692"/>
                      <a:pt x="36904" y="21550"/>
                    </a:cubicBezTo>
                    <a:cubicBezTo>
                      <a:pt x="37239" y="19999"/>
                      <a:pt x="37315" y="20108"/>
                      <a:pt x="36615" y="18358"/>
                    </a:cubicBezTo>
                    <a:cubicBezTo>
                      <a:pt x="35527" y="15644"/>
                      <a:pt x="34865" y="10674"/>
                      <a:pt x="34478" y="8475"/>
                    </a:cubicBezTo>
                    <a:lnTo>
                      <a:pt x="34478" y="8465"/>
                    </a:lnTo>
                    <a:cubicBezTo>
                      <a:pt x="34412" y="8257"/>
                      <a:pt x="33286" y="7222"/>
                      <a:pt x="25923" y="3869"/>
                    </a:cubicBezTo>
                    <a:cubicBezTo>
                      <a:pt x="24495" y="3221"/>
                      <a:pt x="23072" y="2356"/>
                      <a:pt x="21824" y="1528"/>
                    </a:cubicBezTo>
                    <a:cubicBezTo>
                      <a:pt x="19653" y="616"/>
                      <a:pt x="18074" y="1"/>
                      <a:pt x="180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8" name="Google Shape;5168;p56"/>
              <p:cNvSpPr/>
              <p:nvPr/>
            </p:nvSpPr>
            <p:spPr>
              <a:xfrm>
                <a:off x="5997100" y="2848000"/>
                <a:ext cx="230075" cy="732650"/>
              </a:xfrm>
              <a:custGeom>
                <a:avLst/>
                <a:gdLst/>
                <a:ahLst/>
                <a:cxnLst/>
                <a:rect l="l" t="t" r="r" b="b"/>
                <a:pathLst>
                  <a:path w="9203" h="29306" extrusionOk="0">
                    <a:moveTo>
                      <a:pt x="7564" y="1"/>
                    </a:moveTo>
                    <a:cubicBezTo>
                      <a:pt x="7439" y="1"/>
                      <a:pt x="6293" y="18"/>
                      <a:pt x="6105" y="630"/>
                    </a:cubicBezTo>
                    <a:cubicBezTo>
                      <a:pt x="6105" y="630"/>
                      <a:pt x="2436" y="3656"/>
                      <a:pt x="1215" y="7316"/>
                    </a:cubicBezTo>
                    <a:cubicBezTo>
                      <a:pt x="0" y="10976"/>
                      <a:pt x="289" y="19569"/>
                      <a:pt x="360" y="20817"/>
                    </a:cubicBezTo>
                    <a:cubicBezTo>
                      <a:pt x="431" y="22070"/>
                      <a:pt x="2994" y="29305"/>
                      <a:pt x="2994" y="29305"/>
                    </a:cubicBezTo>
                    <a:cubicBezTo>
                      <a:pt x="2994" y="29305"/>
                      <a:pt x="4748" y="23465"/>
                      <a:pt x="6105" y="19422"/>
                    </a:cubicBezTo>
                    <a:cubicBezTo>
                      <a:pt x="7462" y="15384"/>
                      <a:pt x="9202" y="772"/>
                      <a:pt x="9202" y="772"/>
                    </a:cubicBezTo>
                    <a:cubicBezTo>
                      <a:pt x="8578" y="583"/>
                      <a:pt x="8006" y="327"/>
                      <a:pt x="7576" y="1"/>
                    </a:cubicBezTo>
                    <a:cubicBezTo>
                      <a:pt x="7576" y="1"/>
                      <a:pt x="7572" y="1"/>
                      <a:pt x="756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">
                    <a:srgbClr val="521A6D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69" name="Google Shape;5169;p56"/>
              <p:cNvSpPr/>
              <p:nvPr/>
            </p:nvSpPr>
            <p:spPr>
              <a:xfrm>
                <a:off x="6879350" y="3098050"/>
                <a:ext cx="74400" cy="27865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11146" extrusionOk="0">
                    <a:moveTo>
                      <a:pt x="1" y="0"/>
                    </a:moveTo>
                    <a:lnTo>
                      <a:pt x="138" y="2062"/>
                    </a:lnTo>
                    <a:lnTo>
                      <a:pt x="2568" y="8720"/>
                    </a:lnTo>
                    <a:lnTo>
                      <a:pt x="2592" y="11136"/>
                    </a:lnTo>
                    <a:lnTo>
                      <a:pt x="2592" y="11146"/>
                    </a:lnTo>
                    <a:lnTo>
                      <a:pt x="2597" y="11103"/>
                    </a:lnTo>
                    <a:lnTo>
                      <a:pt x="2909" y="9463"/>
                    </a:lnTo>
                    <a:lnTo>
                      <a:pt x="2909" y="9453"/>
                    </a:lnTo>
                    <a:cubicBezTo>
                      <a:pt x="2975" y="8753"/>
                      <a:pt x="2838" y="8195"/>
                      <a:pt x="2332" y="6933"/>
                    </a:cubicBezTo>
                    <a:cubicBezTo>
                      <a:pt x="1580" y="5051"/>
                      <a:pt x="620" y="2246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0" name="Google Shape;5170;p56"/>
              <p:cNvSpPr/>
              <p:nvPr/>
            </p:nvSpPr>
            <p:spPr>
              <a:xfrm>
                <a:off x="6084100" y="3107275"/>
                <a:ext cx="465800" cy="624100"/>
              </a:xfrm>
              <a:custGeom>
                <a:avLst/>
                <a:gdLst/>
                <a:ahLst/>
                <a:cxnLst/>
                <a:rect l="l" t="t" r="r" b="b"/>
                <a:pathLst>
                  <a:path w="18632" h="24964" extrusionOk="0">
                    <a:moveTo>
                      <a:pt x="9080" y="0"/>
                    </a:moveTo>
                    <a:cubicBezTo>
                      <a:pt x="5637" y="0"/>
                      <a:pt x="2620" y="2379"/>
                      <a:pt x="937" y="5949"/>
                    </a:cubicBezTo>
                    <a:cubicBezTo>
                      <a:pt x="908" y="8815"/>
                      <a:pt x="790" y="12574"/>
                      <a:pt x="431" y="14276"/>
                    </a:cubicBezTo>
                    <a:cubicBezTo>
                      <a:pt x="327" y="14777"/>
                      <a:pt x="176" y="15510"/>
                      <a:pt x="1" y="16385"/>
                    </a:cubicBezTo>
                    <a:cubicBezTo>
                      <a:pt x="1258" y="21365"/>
                      <a:pt x="4843" y="24963"/>
                      <a:pt x="9080" y="24963"/>
                    </a:cubicBezTo>
                    <a:cubicBezTo>
                      <a:pt x="14357" y="24963"/>
                      <a:pt x="18632" y="19379"/>
                      <a:pt x="18632" y="12484"/>
                    </a:cubicBezTo>
                    <a:cubicBezTo>
                      <a:pt x="18632" y="5589"/>
                      <a:pt x="14357" y="0"/>
                      <a:pt x="90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1" name="Google Shape;5171;p56"/>
              <p:cNvSpPr/>
              <p:nvPr/>
            </p:nvSpPr>
            <p:spPr>
              <a:xfrm>
                <a:off x="6455775" y="2800600"/>
                <a:ext cx="541700" cy="1549775"/>
              </a:xfrm>
              <a:custGeom>
                <a:avLst/>
                <a:gdLst/>
                <a:ahLst/>
                <a:cxnLst/>
                <a:rect l="l" t="t" r="r" b="b"/>
                <a:pathLst>
                  <a:path w="21668" h="61991" extrusionOk="0">
                    <a:moveTo>
                      <a:pt x="5746" y="1"/>
                    </a:moveTo>
                    <a:cubicBezTo>
                      <a:pt x="5198" y="1"/>
                      <a:pt x="4413" y="180"/>
                      <a:pt x="3415" y="535"/>
                    </a:cubicBezTo>
                    <a:cubicBezTo>
                      <a:pt x="3415" y="535"/>
                      <a:pt x="1306" y="748"/>
                      <a:pt x="114" y="1126"/>
                    </a:cubicBezTo>
                    <a:cubicBezTo>
                      <a:pt x="76" y="1136"/>
                      <a:pt x="39" y="1150"/>
                      <a:pt x="1" y="1164"/>
                    </a:cubicBezTo>
                    <a:cubicBezTo>
                      <a:pt x="805" y="1542"/>
                      <a:pt x="2389" y="2294"/>
                      <a:pt x="2649" y="2502"/>
                    </a:cubicBezTo>
                    <a:cubicBezTo>
                      <a:pt x="3003" y="2786"/>
                      <a:pt x="3533" y="3136"/>
                      <a:pt x="3850" y="4096"/>
                    </a:cubicBezTo>
                    <a:cubicBezTo>
                      <a:pt x="4171" y="5056"/>
                      <a:pt x="3992" y="5618"/>
                      <a:pt x="3779" y="7037"/>
                    </a:cubicBezTo>
                    <a:cubicBezTo>
                      <a:pt x="3571" y="8451"/>
                      <a:pt x="5552" y="14830"/>
                      <a:pt x="5552" y="14830"/>
                    </a:cubicBezTo>
                    <a:cubicBezTo>
                      <a:pt x="4635" y="17450"/>
                      <a:pt x="4952" y="18367"/>
                      <a:pt x="5704" y="19114"/>
                    </a:cubicBezTo>
                    <a:cubicBezTo>
                      <a:pt x="6460" y="19857"/>
                      <a:pt x="6129" y="21772"/>
                      <a:pt x="6129" y="21772"/>
                    </a:cubicBezTo>
                    <a:cubicBezTo>
                      <a:pt x="4696" y="32459"/>
                      <a:pt x="6323" y="41945"/>
                      <a:pt x="6645" y="43822"/>
                    </a:cubicBezTo>
                    <a:cubicBezTo>
                      <a:pt x="6961" y="45695"/>
                      <a:pt x="8158" y="49960"/>
                      <a:pt x="9156" y="51870"/>
                    </a:cubicBezTo>
                    <a:cubicBezTo>
                      <a:pt x="10153" y="53781"/>
                      <a:pt x="10948" y="54065"/>
                      <a:pt x="11648" y="55578"/>
                    </a:cubicBezTo>
                    <a:cubicBezTo>
                      <a:pt x="12347" y="57091"/>
                      <a:pt x="14532" y="59919"/>
                      <a:pt x="14532" y="59919"/>
                    </a:cubicBezTo>
                    <a:cubicBezTo>
                      <a:pt x="14537" y="59938"/>
                      <a:pt x="14546" y="59957"/>
                      <a:pt x="14546" y="59976"/>
                    </a:cubicBezTo>
                    <a:cubicBezTo>
                      <a:pt x="14631" y="60486"/>
                      <a:pt x="14750" y="60987"/>
                      <a:pt x="14892" y="61489"/>
                    </a:cubicBezTo>
                    <a:cubicBezTo>
                      <a:pt x="14894" y="61488"/>
                      <a:pt x="14896" y="61488"/>
                      <a:pt x="14898" y="61488"/>
                    </a:cubicBezTo>
                    <a:cubicBezTo>
                      <a:pt x="14930" y="61488"/>
                      <a:pt x="14938" y="61522"/>
                      <a:pt x="14929" y="61597"/>
                    </a:cubicBezTo>
                    <a:cubicBezTo>
                      <a:pt x="15033" y="61910"/>
                      <a:pt x="15090" y="61990"/>
                      <a:pt x="15090" y="61990"/>
                    </a:cubicBezTo>
                    <a:cubicBezTo>
                      <a:pt x="15133" y="61990"/>
                      <a:pt x="15176" y="61990"/>
                      <a:pt x="15219" y="61990"/>
                    </a:cubicBezTo>
                    <a:cubicBezTo>
                      <a:pt x="16489" y="61990"/>
                      <a:pt x="17530" y="61855"/>
                      <a:pt x="18386" y="61635"/>
                    </a:cubicBezTo>
                    <a:cubicBezTo>
                      <a:pt x="19696" y="60964"/>
                      <a:pt x="20930" y="60037"/>
                      <a:pt x="21483" y="58978"/>
                    </a:cubicBezTo>
                    <a:cubicBezTo>
                      <a:pt x="21564" y="58826"/>
                      <a:pt x="21625" y="58661"/>
                      <a:pt x="21668" y="58491"/>
                    </a:cubicBezTo>
                    <a:cubicBezTo>
                      <a:pt x="21545" y="58231"/>
                      <a:pt x="20798" y="57517"/>
                      <a:pt x="20202" y="56864"/>
                    </a:cubicBezTo>
                    <a:cubicBezTo>
                      <a:pt x="20069" y="57966"/>
                      <a:pt x="18935" y="58945"/>
                      <a:pt x="18935" y="58945"/>
                    </a:cubicBezTo>
                    <a:lnTo>
                      <a:pt x="19942" y="56297"/>
                    </a:lnTo>
                    <a:cubicBezTo>
                      <a:pt x="19795" y="55653"/>
                      <a:pt x="19757" y="55668"/>
                      <a:pt x="19677" y="55535"/>
                    </a:cubicBezTo>
                    <a:lnTo>
                      <a:pt x="16963" y="55601"/>
                    </a:lnTo>
                    <a:cubicBezTo>
                      <a:pt x="16963" y="55601"/>
                      <a:pt x="18575" y="54977"/>
                      <a:pt x="19166" y="53473"/>
                    </a:cubicBezTo>
                    <a:cubicBezTo>
                      <a:pt x="19355" y="52991"/>
                      <a:pt x="19067" y="52334"/>
                      <a:pt x="18433" y="49752"/>
                    </a:cubicBezTo>
                    <a:cubicBezTo>
                      <a:pt x="17781" y="47090"/>
                      <a:pt x="18074" y="40810"/>
                      <a:pt x="18197" y="35741"/>
                    </a:cubicBezTo>
                    <a:cubicBezTo>
                      <a:pt x="18282" y="32393"/>
                      <a:pt x="18358" y="29229"/>
                      <a:pt x="18169" y="27811"/>
                    </a:cubicBezTo>
                    <a:cubicBezTo>
                      <a:pt x="17956" y="26189"/>
                      <a:pt x="17554" y="21625"/>
                      <a:pt x="17133" y="16797"/>
                    </a:cubicBezTo>
                    <a:cubicBezTo>
                      <a:pt x="16698" y="11780"/>
                      <a:pt x="15572" y="5864"/>
                      <a:pt x="15402" y="5240"/>
                    </a:cubicBezTo>
                    <a:cubicBezTo>
                      <a:pt x="15161" y="4753"/>
                      <a:pt x="13544" y="3741"/>
                      <a:pt x="12447" y="3136"/>
                    </a:cubicBezTo>
                    <a:cubicBezTo>
                      <a:pt x="12277" y="3041"/>
                      <a:pt x="8342" y="1164"/>
                      <a:pt x="7950" y="1079"/>
                    </a:cubicBezTo>
                    <a:cubicBezTo>
                      <a:pt x="7458" y="975"/>
                      <a:pt x="7160" y="686"/>
                      <a:pt x="6919" y="455"/>
                    </a:cubicBezTo>
                    <a:cubicBezTo>
                      <a:pt x="6791" y="322"/>
                      <a:pt x="6673" y="214"/>
                      <a:pt x="6564" y="176"/>
                    </a:cubicBezTo>
                    <a:lnTo>
                      <a:pt x="6512" y="152"/>
                    </a:lnTo>
                    <a:cubicBezTo>
                      <a:pt x="6271" y="48"/>
                      <a:pt x="6011" y="1"/>
                      <a:pt x="57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6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2" name="Google Shape;5172;p56"/>
              <p:cNvSpPr/>
              <p:nvPr/>
            </p:nvSpPr>
            <p:spPr>
              <a:xfrm>
                <a:off x="6169100" y="3225725"/>
                <a:ext cx="196275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7851" h="5713" extrusionOk="0">
                    <a:moveTo>
                      <a:pt x="577" y="275"/>
                    </a:moveTo>
                    <a:cubicBezTo>
                      <a:pt x="256" y="275"/>
                      <a:pt x="1" y="1428"/>
                      <a:pt x="1" y="2856"/>
                    </a:cubicBezTo>
                    <a:cubicBezTo>
                      <a:pt x="1" y="4280"/>
                      <a:pt x="256" y="5434"/>
                      <a:pt x="577" y="5434"/>
                    </a:cubicBezTo>
                    <a:cubicBezTo>
                      <a:pt x="894" y="5434"/>
                      <a:pt x="1154" y="4280"/>
                      <a:pt x="1154" y="2856"/>
                    </a:cubicBezTo>
                    <a:cubicBezTo>
                      <a:pt x="1154" y="1433"/>
                      <a:pt x="894" y="275"/>
                      <a:pt x="577" y="275"/>
                    </a:cubicBezTo>
                    <a:close/>
                    <a:moveTo>
                      <a:pt x="7027" y="0"/>
                    </a:moveTo>
                    <a:cubicBezTo>
                      <a:pt x="6573" y="0"/>
                      <a:pt x="6205" y="1277"/>
                      <a:pt x="6205" y="2856"/>
                    </a:cubicBezTo>
                    <a:cubicBezTo>
                      <a:pt x="6205" y="4431"/>
                      <a:pt x="6573" y="5713"/>
                      <a:pt x="7027" y="5713"/>
                    </a:cubicBezTo>
                    <a:cubicBezTo>
                      <a:pt x="7481" y="5713"/>
                      <a:pt x="7850" y="4431"/>
                      <a:pt x="7850" y="2856"/>
                    </a:cubicBezTo>
                    <a:cubicBezTo>
                      <a:pt x="7850" y="1277"/>
                      <a:pt x="7481" y="0"/>
                      <a:pt x="7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3" name="Google Shape;5173;p56"/>
              <p:cNvSpPr/>
              <p:nvPr/>
            </p:nvSpPr>
            <p:spPr>
              <a:xfrm>
                <a:off x="6160225" y="3428700"/>
                <a:ext cx="230200" cy="173325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6933" fill="none" extrusionOk="0">
                    <a:moveTo>
                      <a:pt x="9208" y="1"/>
                    </a:moveTo>
                    <a:cubicBezTo>
                      <a:pt x="9000" y="3888"/>
                      <a:pt x="7009" y="6933"/>
                      <a:pt x="4592" y="6933"/>
                    </a:cubicBezTo>
                    <a:cubicBezTo>
                      <a:pt x="2256" y="6933"/>
                      <a:pt x="327" y="4100"/>
                      <a:pt x="1" y="412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4" name="Google Shape;5174;p56"/>
              <p:cNvSpPr/>
              <p:nvPr/>
            </p:nvSpPr>
            <p:spPr>
              <a:xfrm>
                <a:off x="6019675" y="3808900"/>
                <a:ext cx="631075" cy="466500"/>
              </a:xfrm>
              <a:custGeom>
                <a:avLst/>
                <a:gdLst/>
                <a:ahLst/>
                <a:cxnLst/>
                <a:rect l="l" t="t" r="r" b="b"/>
                <a:pathLst>
                  <a:path w="25243" h="18660" fill="none" extrusionOk="0">
                    <a:moveTo>
                      <a:pt x="25242" y="16688"/>
                    </a:moveTo>
                    <a:cubicBezTo>
                      <a:pt x="12125" y="18660"/>
                      <a:pt x="4658" y="14305"/>
                      <a:pt x="1443" y="11661"/>
                    </a:cubicBezTo>
                    <a:moveTo>
                      <a:pt x="0" y="8687"/>
                    </a:moveTo>
                    <a:cubicBezTo>
                      <a:pt x="1225" y="11297"/>
                      <a:pt x="3102" y="12385"/>
                      <a:pt x="3102" y="12385"/>
                    </a:cubicBezTo>
                    <a:moveTo>
                      <a:pt x="814" y="0"/>
                    </a:moveTo>
                    <a:cubicBezTo>
                      <a:pt x="1339" y="3485"/>
                      <a:pt x="4583" y="7207"/>
                      <a:pt x="5202" y="8687"/>
                    </a:cubicBezTo>
                    <a:cubicBezTo>
                      <a:pt x="5821" y="10162"/>
                      <a:pt x="5949" y="12550"/>
                      <a:pt x="5949" y="12550"/>
                    </a:cubicBezTo>
                  </a:path>
                </a:pathLst>
              </a:custGeom>
              <a:noFill/>
              <a:ln w="350" cap="rnd" cmpd="sng">
                <a:solidFill>
                  <a:srgbClr val="30021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5" name="Google Shape;5175;p56"/>
              <p:cNvSpPr/>
              <p:nvPr/>
            </p:nvSpPr>
            <p:spPr>
              <a:xfrm>
                <a:off x="6455775" y="2787825"/>
                <a:ext cx="555650" cy="1562550"/>
              </a:xfrm>
              <a:custGeom>
                <a:avLst/>
                <a:gdLst/>
                <a:ahLst/>
                <a:cxnLst/>
                <a:rect l="l" t="t" r="r" b="b"/>
                <a:pathLst>
                  <a:path w="22226" h="62502" extrusionOk="0">
                    <a:moveTo>
                      <a:pt x="5746" y="1"/>
                    </a:moveTo>
                    <a:cubicBezTo>
                      <a:pt x="5228" y="1"/>
                      <a:pt x="4467" y="131"/>
                      <a:pt x="3249" y="564"/>
                    </a:cubicBezTo>
                    <a:cubicBezTo>
                      <a:pt x="3249" y="564"/>
                      <a:pt x="1755" y="1079"/>
                      <a:pt x="114" y="1637"/>
                    </a:cubicBezTo>
                    <a:cubicBezTo>
                      <a:pt x="76" y="1651"/>
                      <a:pt x="39" y="1661"/>
                      <a:pt x="1" y="1675"/>
                    </a:cubicBezTo>
                    <a:cubicBezTo>
                      <a:pt x="805" y="2053"/>
                      <a:pt x="2389" y="2805"/>
                      <a:pt x="2649" y="3018"/>
                    </a:cubicBezTo>
                    <a:cubicBezTo>
                      <a:pt x="3003" y="3297"/>
                      <a:pt x="3533" y="3652"/>
                      <a:pt x="3855" y="4607"/>
                    </a:cubicBezTo>
                    <a:cubicBezTo>
                      <a:pt x="4171" y="5567"/>
                      <a:pt x="3992" y="6129"/>
                      <a:pt x="3784" y="7548"/>
                    </a:cubicBezTo>
                    <a:cubicBezTo>
                      <a:pt x="3571" y="8967"/>
                      <a:pt x="5557" y="15341"/>
                      <a:pt x="5557" y="15341"/>
                    </a:cubicBezTo>
                    <a:cubicBezTo>
                      <a:pt x="4635" y="17961"/>
                      <a:pt x="4952" y="18878"/>
                      <a:pt x="5708" y="19625"/>
                    </a:cubicBezTo>
                    <a:cubicBezTo>
                      <a:pt x="6460" y="20368"/>
                      <a:pt x="6129" y="22283"/>
                      <a:pt x="6129" y="22283"/>
                    </a:cubicBezTo>
                    <a:cubicBezTo>
                      <a:pt x="4696" y="32970"/>
                      <a:pt x="6328" y="42460"/>
                      <a:pt x="6645" y="44333"/>
                    </a:cubicBezTo>
                    <a:cubicBezTo>
                      <a:pt x="6966" y="46206"/>
                      <a:pt x="8163" y="50471"/>
                      <a:pt x="9156" y="52381"/>
                    </a:cubicBezTo>
                    <a:cubicBezTo>
                      <a:pt x="10153" y="54292"/>
                      <a:pt x="10948" y="54576"/>
                      <a:pt x="11648" y="56089"/>
                    </a:cubicBezTo>
                    <a:cubicBezTo>
                      <a:pt x="12347" y="57602"/>
                      <a:pt x="14537" y="60430"/>
                      <a:pt x="14537" y="60430"/>
                    </a:cubicBezTo>
                    <a:cubicBezTo>
                      <a:pt x="14537" y="60449"/>
                      <a:pt x="14546" y="60468"/>
                      <a:pt x="14546" y="60487"/>
                    </a:cubicBezTo>
                    <a:cubicBezTo>
                      <a:pt x="14636" y="60997"/>
                      <a:pt x="14750" y="61503"/>
                      <a:pt x="14892" y="62000"/>
                    </a:cubicBezTo>
                    <a:cubicBezTo>
                      <a:pt x="14906" y="62038"/>
                      <a:pt x="14920" y="62075"/>
                      <a:pt x="14929" y="62108"/>
                    </a:cubicBezTo>
                    <a:cubicBezTo>
                      <a:pt x="15033" y="62421"/>
                      <a:pt x="15095" y="62501"/>
                      <a:pt x="15095" y="62501"/>
                    </a:cubicBezTo>
                    <a:cubicBezTo>
                      <a:pt x="15138" y="62501"/>
                      <a:pt x="15181" y="62501"/>
                      <a:pt x="15223" y="62501"/>
                    </a:cubicBezTo>
                    <a:cubicBezTo>
                      <a:pt x="16493" y="62501"/>
                      <a:pt x="17530" y="62366"/>
                      <a:pt x="18386" y="62146"/>
                    </a:cubicBezTo>
                    <a:cubicBezTo>
                      <a:pt x="20590" y="61588"/>
                      <a:pt x="21540" y="60477"/>
                      <a:pt x="21933" y="59725"/>
                    </a:cubicBezTo>
                    <a:cubicBezTo>
                      <a:pt x="22112" y="59375"/>
                      <a:pt x="22174" y="59106"/>
                      <a:pt x="22183" y="58997"/>
                    </a:cubicBezTo>
                    <a:cubicBezTo>
                      <a:pt x="22226" y="58557"/>
                      <a:pt x="20547" y="57001"/>
                      <a:pt x="20547" y="57001"/>
                    </a:cubicBezTo>
                    <a:cubicBezTo>
                      <a:pt x="20212" y="55590"/>
                      <a:pt x="19861" y="55480"/>
                      <a:pt x="19758" y="55480"/>
                    </a:cubicBezTo>
                    <a:cubicBezTo>
                      <a:pt x="19739" y="55480"/>
                      <a:pt x="19729" y="55483"/>
                      <a:pt x="19729" y="55483"/>
                    </a:cubicBezTo>
                    <a:cubicBezTo>
                      <a:pt x="19729" y="55483"/>
                      <a:pt x="20159" y="53975"/>
                      <a:pt x="19081" y="49596"/>
                    </a:cubicBezTo>
                    <a:cubicBezTo>
                      <a:pt x="18003" y="45217"/>
                      <a:pt x="19152" y="31826"/>
                      <a:pt x="18674" y="28246"/>
                    </a:cubicBezTo>
                    <a:cubicBezTo>
                      <a:pt x="18325" y="25598"/>
                      <a:pt x="17445" y="14646"/>
                      <a:pt x="16887" y="8853"/>
                    </a:cubicBezTo>
                    <a:cubicBezTo>
                      <a:pt x="16693" y="6820"/>
                      <a:pt x="16537" y="5430"/>
                      <a:pt x="16457" y="5245"/>
                    </a:cubicBezTo>
                    <a:cubicBezTo>
                      <a:pt x="16149" y="4536"/>
                      <a:pt x="13761" y="3037"/>
                      <a:pt x="13189" y="2852"/>
                    </a:cubicBezTo>
                    <a:cubicBezTo>
                      <a:pt x="12759" y="2711"/>
                      <a:pt x="10432" y="1859"/>
                      <a:pt x="9037" y="1391"/>
                    </a:cubicBezTo>
                    <a:cubicBezTo>
                      <a:pt x="8574" y="1240"/>
                      <a:pt x="8215" y="1122"/>
                      <a:pt x="8058" y="1093"/>
                    </a:cubicBezTo>
                    <a:cubicBezTo>
                      <a:pt x="7439" y="956"/>
                      <a:pt x="7217" y="384"/>
                      <a:pt x="6744" y="204"/>
                    </a:cubicBezTo>
                    <a:cubicBezTo>
                      <a:pt x="6511" y="119"/>
                      <a:pt x="6239" y="1"/>
                      <a:pt x="57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100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6" name="Google Shape;5176;p56"/>
              <p:cNvSpPr/>
              <p:nvPr/>
            </p:nvSpPr>
            <p:spPr>
              <a:xfrm>
                <a:off x="6677925" y="2822700"/>
                <a:ext cx="200050" cy="186350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7454" extrusionOk="0">
                    <a:moveTo>
                      <a:pt x="151" y="1"/>
                    </a:moveTo>
                    <a:lnTo>
                      <a:pt x="0" y="10"/>
                    </a:lnTo>
                    <a:cubicBezTo>
                      <a:pt x="0" y="10"/>
                      <a:pt x="4979" y="1793"/>
                      <a:pt x="6370" y="3382"/>
                    </a:cubicBezTo>
                    <a:cubicBezTo>
                      <a:pt x="7755" y="4971"/>
                      <a:pt x="8001" y="7454"/>
                      <a:pt x="8001" y="7454"/>
                    </a:cubicBezTo>
                    <a:cubicBezTo>
                      <a:pt x="7807" y="5425"/>
                      <a:pt x="7651" y="4035"/>
                      <a:pt x="7571" y="3850"/>
                    </a:cubicBezTo>
                    <a:cubicBezTo>
                      <a:pt x="7263" y="3146"/>
                      <a:pt x="4875" y="1642"/>
                      <a:pt x="4303" y="1457"/>
                    </a:cubicBezTo>
                    <a:cubicBezTo>
                      <a:pt x="3873" y="1316"/>
                      <a:pt x="1546" y="469"/>
                      <a:pt x="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7" name="Google Shape;5177;p56"/>
              <p:cNvSpPr/>
              <p:nvPr/>
            </p:nvSpPr>
            <p:spPr>
              <a:xfrm>
                <a:off x="6499525" y="3039800"/>
                <a:ext cx="402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7" extrusionOk="0">
                    <a:moveTo>
                      <a:pt x="153" y="1"/>
                    </a:moveTo>
                    <a:cubicBezTo>
                      <a:pt x="145" y="1"/>
                      <a:pt x="83" y="76"/>
                      <a:pt x="0" y="217"/>
                    </a:cubicBezTo>
                    <a:lnTo>
                      <a:pt x="29" y="183"/>
                    </a:lnTo>
                    <a:cubicBezTo>
                      <a:pt x="126" y="59"/>
                      <a:pt x="160" y="1"/>
                      <a:pt x="153" y="1"/>
                    </a:cubicBezTo>
                    <a:close/>
                  </a:path>
                </a:pathLst>
              </a:custGeom>
              <a:solidFill>
                <a:srgbClr val="0065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8" name="Google Shape;5178;p56"/>
              <p:cNvSpPr/>
              <p:nvPr/>
            </p:nvSpPr>
            <p:spPr>
              <a:xfrm>
                <a:off x="6594575" y="2997550"/>
                <a:ext cx="354425" cy="1204100"/>
              </a:xfrm>
              <a:custGeom>
                <a:avLst/>
                <a:gdLst/>
                <a:ahLst/>
                <a:cxnLst/>
                <a:rect l="l" t="t" r="r" b="b"/>
                <a:pathLst>
                  <a:path w="14177" h="48164" fill="none" extrusionOk="0">
                    <a:moveTo>
                      <a:pt x="0" y="6957"/>
                    </a:moveTo>
                    <a:cubicBezTo>
                      <a:pt x="799" y="4469"/>
                      <a:pt x="2492" y="739"/>
                      <a:pt x="2648" y="1"/>
                    </a:cubicBezTo>
                    <a:moveTo>
                      <a:pt x="7391" y="48144"/>
                    </a:moveTo>
                    <a:cubicBezTo>
                      <a:pt x="10914" y="48163"/>
                      <a:pt x="13576" y="47099"/>
                      <a:pt x="14177" y="47099"/>
                    </a:cubicBezTo>
                  </a:path>
                </a:pathLst>
              </a:custGeom>
              <a:noFill/>
              <a:ln w="350" cap="rnd" cmpd="sng">
                <a:solidFill>
                  <a:srgbClr val="30021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79" name="Google Shape;5179;p56"/>
              <p:cNvSpPr/>
              <p:nvPr/>
            </p:nvSpPr>
            <p:spPr>
              <a:xfrm>
                <a:off x="6186475" y="2605075"/>
                <a:ext cx="460625" cy="272000"/>
              </a:xfrm>
              <a:custGeom>
                <a:avLst/>
                <a:gdLst/>
                <a:ahLst/>
                <a:cxnLst/>
                <a:rect l="l" t="t" r="r" b="b"/>
                <a:pathLst>
                  <a:path w="18425" h="10880" extrusionOk="0">
                    <a:moveTo>
                      <a:pt x="12881" y="0"/>
                    </a:moveTo>
                    <a:cubicBezTo>
                      <a:pt x="12739" y="0"/>
                      <a:pt x="12594" y="5"/>
                      <a:pt x="12447" y="15"/>
                    </a:cubicBezTo>
                    <a:cubicBezTo>
                      <a:pt x="8323" y="284"/>
                      <a:pt x="3197" y="3925"/>
                      <a:pt x="3197" y="3925"/>
                    </a:cubicBezTo>
                    <a:lnTo>
                      <a:pt x="1348" y="9756"/>
                    </a:lnTo>
                    <a:lnTo>
                      <a:pt x="1" y="9718"/>
                    </a:lnTo>
                    <a:lnTo>
                      <a:pt x="1" y="9718"/>
                    </a:lnTo>
                    <a:cubicBezTo>
                      <a:pt x="1022" y="10498"/>
                      <a:pt x="2884" y="10880"/>
                      <a:pt x="4218" y="10880"/>
                    </a:cubicBezTo>
                    <a:cubicBezTo>
                      <a:pt x="4589" y="10880"/>
                      <a:pt x="4919" y="10850"/>
                      <a:pt x="5179" y="10791"/>
                    </a:cubicBezTo>
                    <a:cubicBezTo>
                      <a:pt x="6366" y="10522"/>
                      <a:pt x="14021" y="7878"/>
                      <a:pt x="14021" y="7878"/>
                    </a:cubicBezTo>
                    <a:lnTo>
                      <a:pt x="14907" y="4432"/>
                    </a:lnTo>
                    <a:lnTo>
                      <a:pt x="14907" y="4432"/>
                    </a:lnTo>
                    <a:cubicBezTo>
                      <a:pt x="15273" y="4603"/>
                      <a:pt x="16127" y="4854"/>
                      <a:pt x="16668" y="4854"/>
                    </a:cubicBezTo>
                    <a:cubicBezTo>
                      <a:pt x="16827" y="4854"/>
                      <a:pt x="16958" y="4833"/>
                      <a:pt x="17043" y="4781"/>
                    </a:cubicBezTo>
                    <a:cubicBezTo>
                      <a:pt x="18425" y="3400"/>
                      <a:pt x="16702" y="0"/>
                      <a:pt x="128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100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80" name="Google Shape;5180;p56"/>
              <p:cNvSpPr/>
              <p:nvPr/>
            </p:nvSpPr>
            <p:spPr>
              <a:xfrm>
                <a:off x="6571400" y="2348425"/>
                <a:ext cx="151700" cy="377700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15108" extrusionOk="0">
                    <a:moveTo>
                      <a:pt x="4963" y="0"/>
                    </a:moveTo>
                    <a:cubicBezTo>
                      <a:pt x="4763" y="0"/>
                      <a:pt x="4557" y="61"/>
                      <a:pt x="4346" y="175"/>
                    </a:cubicBezTo>
                    <a:cubicBezTo>
                      <a:pt x="3069" y="866"/>
                      <a:pt x="1670" y="3509"/>
                      <a:pt x="833" y="6408"/>
                    </a:cubicBezTo>
                    <a:cubicBezTo>
                      <a:pt x="748" y="6691"/>
                      <a:pt x="672" y="6980"/>
                      <a:pt x="601" y="7273"/>
                    </a:cubicBezTo>
                    <a:cubicBezTo>
                      <a:pt x="0" y="9699"/>
                      <a:pt x="57" y="12390"/>
                      <a:pt x="506" y="13903"/>
                    </a:cubicBezTo>
                    <a:cubicBezTo>
                      <a:pt x="700" y="14565"/>
                      <a:pt x="970" y="15000"/>
                      <a:pt x="1291" y="15090"/>
                    </a:cubicBezTo>
                    <a:cubicBezTo>
                      <a:pt x="1333" y="15101"/>
                      <a:pt x="1375" y="15107"/>
                      <a:pt x="1418" y="15107"/>
                    </a:cubicBezTo>
                    <a:cubicBezTo>
                      <a:pt x="1497" y="15107"/>
                      <a:pt x="1575" y="15087"/>
                      <a:pt x="1646" y="15047"/>
                    </a:cubicBezTo>
                    <a:cubicBezTo>
                      <a:pt x="2530" y="14622"/>
                      <a:pt x="4554" y="7987"/>
                      <a:pt x="5155" y="4743"/>
                    </a:cubicBezTo>
                    <a:cubicBezTo>
                      <a:pt x="5155" y="4743"/>
                      <a:pt x="6067" y="275"/>
                      <a:pt x="5169" y="24"/>
                    </a:cubicBezTo>
                    <a:cubicBezTo>
                      <a:pt x="5164" y="19"/>
                      <a:pt x="5159" y="19"/>
                      <a:pt x="5155" y="19"/>
                    </a:cubicBezTo>
                    <a:cubicBezTo>
                      <a:pt x="5092" y="7"/>
                      <a:pt x="5028" y="0"/>
                      <a:pt x="49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81" name="Google Shape;5181;p56"/>
              <p:cNvSpPr/>
              <p:nvPr/>
            </p:nvSpPr>
            <p:spPr>
              <a:xfrm>
                <a:off x="6612550" y="2355275"/>
                <a:ext cx="101625" cy="36935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4774" extrusionOk="0">
                    <a:moveTo>
                      <a:pt x="3707" y="1"/>
                    </a:moveTo>
                    <a:lnTo>
                      <a:pt x="3707" y="1"/>
                    </a:lnTo>
                    <a:cubicBezTo>
                      <a:pt x="3881" y="1200"/>
                      <a:pt x="3568" y="3690"/>
                      <a:pt x="3516" y="4085"/>
                    </a:cubicBezTo>
                    <a:lnTo>
                      <a:pt x="3516" y="4085"/>
                    </a:lnTo>
                    <a:cubicBezTo>
                      <a:pt x="3686" y="3152"/>
                      <a:pt x="4065" y="787"/>
                      <a:pt x="3707" y="1"/>
                    </a:cubicBezTo>
                    <a:close/>
                    <a:moveTo>
                      <a:pt x="3516" y="4085"/>
                    </a:moveTo>
                    <a:cubicBezTo>
                      <a:pt x="3472" y="4324"/>
                      <a:pt x="3443" y="4469"/>
                      <a:pt x="3443" y="4469"/>
                    </a:cubicBezTo>
                    <a:cubicBezTo>
                      <a:pt x="3435" y="4513"/>
                      <a:pt x="3426" y="4557"/>
                      <a:pt x="3418" y="4602"/>
                    </a:cubicBezTo>
                    <a:lnTo>
                      <a:pt x="3418" y="4602"/>
                    </a:lnTo>
                    <a:cubicBezTo>
                      <a:pt x="3451" y="4441"/>
                      <a:pt x="3481" y="4286"/>
                      <a:pt x="3509" y="4138"/>
                    </a:cubicBezTo>
                    <a:cubicBezTo>
                      <a:pt x="3509" y="4138"/>
                      <a:pt x="3511" y="4120"/>
                      <a:pt x="3516" y="4085"/>
                    </a:cubicBezTo>
                    <a:close/>
                    <a:moveTo>
                      <a:pt x="3418" y="4602"/>
                    </a:moveTo>
                    <a:lnTo>
                      <a:pt x="3418" y="4602"/>
                    </a:lnTo>
                    <a:cubicBezTo>
                      <a:pt x="2724" y="7967"/>
                      <a:pt x="822" y="13957"/>
                      <a:pt x="5" y="14683"/>
                    </a:cubicBezTo>
                    <a:lnTo>
                      <a:pt x="0" y="14773"/>
                    </a:lnTo>
                    <a:cubicBezTo>
                      <a:pt x="872" y="14349"/>
                      <a:pt x="2794" y="7890"/>
                      <a:pt x="3418" y="46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82" name="Google Shape;5182;p56"/>
              <p:cNvSpPr/>
              <p:nvPr/>
            </p:nvSpPr>
            <p:spPr>
              <a:xfrm>
                <a:off x="6057975" y="2071900"/>
                <a:ext cx="718800" cy="1837550"/>
              </a:xfrm>
              <a:custGeom>
                <a:avLst/>
                <a:gdLst/>
                <a:ahLst/>
                <a:cxnLst/>
                <a:rect l="l" t="t" r="r" b="b"/>
                <a:pathLst>
                  <a:path w="28752" h="73502" extrusionOk="0">
                    <a:moveTo>
                      <a:pt x="13383" y="1"/>
                    </a:moveTo>
                    <a:cubicBezTo>
                      <a:pt x="6266" y="20"/>
                      <a:pt x="2857" y="7406"/>
                      <a:pt x="3623" y="14485"/>
                    </a:cubicBezTo>
                    <a:cubicBezTo>
                      <a:pt x="3642" y="14641"/>
                      <a:pt x="3661" y="14792"/>
                      <a:pt x="3679" y="14948"/>
                    </a:cubicBezTo>
                    <a:cubicBezTo>
                      <a:pt x="3694" y="15057"/>
                      <a:pt x="3708" y="15166"/>
                      <a:pt x="3722" y="15270"/>
                    </a:cubicBezTo>
                    <a:cubicBezTo>
                      <a:pt x="3755" y="15459"/>
                      <a:pt x="3779" y="15643"/>
                      <a:pt x="3812" y="15828"/>
                    </a:cubicBezTo>
                    <a:lnTo>
                      <a:pt x="3859" y="16083"/>
                    </a:lnTo>
                    <a:lnTo>
                      <a:pt x="3864" y="16121"/>
                    </a:lnTo>
                    <a:cubicBezTo>
                      <a:pt x="4351" y="18745"/>
                      <a:pt x="5283" y="20722"/>
                      <a:pt x="7548" y="23176"/>
                    </a:cubicBezTo>
                    <a:cubicBezTo>
                      <a:pt x="7723" y="23370"/>
                      <a:pt x="7907" y="23564"/>
                      <a:pt x="8101" y="23758"/>
                    </a:cubicBezTo>
                    <a:cubicBezTo>
                      <a:pt x="8101" y="23763"/>
                      <a:pt x="8096" y="23767"/>
                      <a:pt x="8096" y="23767"/>
                    </a:cubicBezTo>
                    <a:cubicBezTo>
                      <a:pt x="8030" y="23909"/>
                      <a:pt x="7098" y="25999"/>
                      <a:pt x="8200" y="27858"/>
                    </a:cubicBezTo>
                    <a:cubicBezTo>
                      <a:pt x="8200" y="27858"/>
                      <a:pt x="6668" y="28647"/>
                      <a:pt x="7160" y="30922"/>
                    </a:cubicBezTo>
                    <a:cubicBezTo>
                      <a:pt x="7160" y="30922"/>
                      <a:pt x="4644" y="32208"/>
                      <a:pt x="5335" y="35320"/>
                    </a:cubicBezTo>
                    <a:cubicBezTo>
                      <a:pt x="5330" y="35324"/>
                      <a:pt x="5320" y="35324"/>
                      <a:pt x="5316" y="35329"/>
                    </a:cubicBezTo>
                    <a:cubicBezTo>
                      <a:pt x="5079" y="35447"/>
                      <a:pt x="2734" y="36719"/>
                      <a:pt x="4048" y="39911"/>
                    </a:cubicBezTo>
                    <a:cubicBezTo>
                      <a:pt x="4048" y="39911"/>
                      <a:pt x="2568" y="41415"/>
                      <a:pt x="3873" y="43586"/>
                    </a:cubicBezTo>
                    <a:cubicBezTo>
                      <a:pt x="3911" y="43657"/>
                      <a:pt x="3954" y="43727"/>
                      <a:pt x="4001" y="43798"/>
                    </a:cubicBezTo>
                    <a:lnTo>
                      <a:pt x="3996" y="43813"/>
                    </a:lnTo>
                    <a:cubicBezTo>
                      <a:pt x="3859" y="43988"/>
                      <a:pt x="2299" y="46163"/>
                      <a:pt x="4053" y="47912"/>
                    </a:cubicBezTo>
                    <a:lnTo>
                      <a:pt x="4039" y="47931"/>
                    </a:lnTo>
                    <a:cubicBezTo>
                      <a:pt x="4034" y="47931"/>
                      <a:pt x="4025" y="47941"/>
                      <a:pt x="4025" y="47946"/>
                    </a:cubicBezTo>
                    <a:cubicBezTo>
                      <a:pt x="3774" y="48191"/>
                      <a:pt x="1873" y="50225"/>
                      <a:pt x="3211" y="52211"/>
                    </a:cubicBezTo>
                    <a:cubicBezTo>
                      <a:pt x="3197" y="52220"/>
                      <a:pt x="3183" y="52234"/>
                      <a:pt x="3173" y="52249"/>
                    </a:cubicBezTo>
                    <a:lnTo>
                      <a:pt x="3150" y="52272"/>
                    </a:lnTo>
                    <a:cubicBezTo>
                      <a:pt x="3131" y="52291"/>
                      <a:pt x="3117" y="52310"/>
                      <a:pt x="3103" y="52334"/>
                    </a:cubicBezTo>
                    <a:cubicBezTo>
                      <a:pt x="2720" y="52778"/>
                      <a:pt x="1585" y="54358"/>
                      <a:pt x="2965" y="55861"/>
                    </a:cubicBezTo>
                    <a:cubicBezTo>
                      <a:pt x="2965" y="55866"/>
                      <a:pt x="2965" y="55866"/>
                      <a:pt x="2965" y="55871"/>
                    </a:cubicBezTo>
                    <a:cubicBezTo>
                      <a:pt x="2904" y="55956"/>
                      <a:pt x="1977" y="57375"/>
                      <a:pt x="3410" y="58235"/>
                    </a:cubicBezTo>
                    <a:cubicBezTo>
                      <a:pt x="3410" y="58235"/>
                      <a:pt x="1632" y="59469"/>
                      <a:pt x="2965" y="61101"/>
                    </a:cubicBezTo>
                    <a:cubicBezTo>
                      <a:pt x="2965" y="61101"/>
                      <a:pt x="1779" y="61891"/>
                      <a:pt x="2521" y="63371"/>
                    </a:cubicBezTo>
                    <a:cubicBezTo>
                      <a:pt x="2521" y="63371"/>
                      <a:pt x="1391" y="64359"/>
                      <a:pt x="2275" y="66038"/>
                    </a:cubicBezTo>
                    <a:cubicBezTo>
                      <a:pt x="2275" y="66038"/>
                      <a:pt x="1" y="67768"/>
                      <a:pt x="147" y="70582"/>
                    </a:cubicBezTo>
                    <a:cubicBezTo>
                      <a:pt x="242" y="72404"/>
                      <a:pt x="1661" y="73502"/>
                      <a:pt x="3026" y="73502"/>
                    </a:cubicBezTo>
                    <a:cubicBezTo>
                      <a:pt x="3769" y="73502"/>
                      <a:pt x="4496" y="73176"/>
                      <a:pt x="4985" y="72464"/>
                    </a:cubicBezTo>
                    <a:lnTo>
                      <a:pt x="4985" y="72464"/>
                    </a:lnTo>
                    <a:cubicBezTo>
                      <a:pt x="4921" y="72519"/>
                      <a:pt x="4405" y="72941"/>
                      <a:pt x="3839" y="72941"/>
                    </a:cubicBezTo>
                    <a:cubicBezTo>
                      <a:pt x="3435" y="72941"/>
                      <a:pt x="3006" y="72725"/>
                      <a:pt x="2701" y="72005"/>
                    </a:cubicBezTo>
                    <a:cubicBezTo>
                      <a:pt x="1939" y="70208"/>
                      <a:pt x="3292" y="68653"/>
                      <a:pt x="3292" y="67338"/>
                    </a:cubicBezTo>
                    <a:cubicBezTo>
                      <a:pt x="3292" y="66024"/>
                      <a:pt x="2805" y="65853"/>
                      <a:pt x="2805" y="65853"/>
                    </a:cubicBezTo>
                    <a:cubicBezTo>
                      <a:pt x="2805" y="65853"/>
                      <a:pt x="4379" y="65423"/>
                      <a:pt x="3670" y="63262"/>
                    </a:cubicBezTo>
                    <a:cubicBezTo>
                      <a:pt x="3670" y="63262"/>
                      <a:pt x="4748" y="62349"/>
                      <a:pt x="3836" y="61082"/>
                    </a:cubicBezTo>
                    <a:cubicBezTo>
                      <a:pt x="3836" y="61082"/>
                      <a:pt x="5325" y="60557"/>
                      <a:pt x="4417" y="58046"/>
                    </a:cubicBezTo>
                    <a:cubicBezTo>
                      <a:pt x="4417" y="58046"/>
                      <a:pt x="6124" y="56802"/>
                      <a:pt x="5022" y="55204"/>
                    </a:cubicBezTo>
                    <a:cubicBezTo>
                      <a:pt x="5022" y="55204"/>
                      <a:pt x="6332" y="53932"/>
                      <a:pt x="5741" y="52310"/>
                    </a:cubicBezTo>
                    <a:cubicBezTo>
                      <a:pt x="5741" y="52310"/>
                      <a:pt x="7425" y="50707"/>
                      <a:pt x="6403" y="48225"/>
                    </a:cubicBezTo>
                    <a:cubicBezTo>
                      <a:pt x="6403" y="48225"/>
                      <a:pt x="7893" y="46707"/>
                      <a:pt x="7065" y="43917"/>
                    </a:cubicBezTo>
                    <a:cubicBezTo>
                      <a:pt x="7065" y="43917"/>
                      <a:pt x="8578" y="42531"/>
                      <a:pt x="7590" y="39916"/>
                    </a:cubicBezTo>
                    <a:cubicBezTo>
                      <a:pt x="7590" y="39916"/>
                      <a:pt x="9713" y="38677"/>
                      <a:pt x="9023" y="35031"/>
                    </a:cubicBezTo>
                    <a:cubicBezTo>
                      <a:pt x="9023" y="35031"/>
                      <a:pt x="11023" y="34208"/>
                      <a:pt x="10900" y="31419"/>
                    </a:cubicBezTo>
                    <a:lnTo>
                      <a:pt x="10900" y="31390"/>
                    </a:lnTo>
                    <a:lnTo>
                      <a:pt x="10929" y="31381"/>
                    </a:lnTo>
                    <a:cubicBezTo>
                      <a:pt x="11302" y="31244"/>
                      <a:pt x="15610" y="29579"/>
                      <a:pt x="14868" y="25441"/>
                    </a:cubicBezTo>
                    <a:cubicBezTo>
                      <a:pt x="19313" y="25096"/>
                      <a:pt x="23133" y="21923"/>
                      <a:pt x="25356" y="16788"/>
                    </a:cubicBezTo>
                    <a:cubicBezTo>
                      <a:pt x="25356" y="16783"/>
                      <a:pt x="25356" y="16783"/>
                      <a:pt x="25356" y="16778"/>
                    </a:cubicBezTo>
                    <a:lnTo>
                      <a:pt x="26240" y="16844"/>
                    </a:lnTo>
                    <a:lnTo>
                      <a:pt x="26969" y="16897"/>
                    </a:lnTo>
                    <a:cubicBezTo>
                      <a:pt x="26969" y="16897"/>
                      <a:pt x="28751" y="12447"/>
                      <a:pt x="26122" y="8560"/>
                    </a:cubicBezTo>
                    <a:cubicBezTo>
                      <a:pt x="26113" y="8536"/>
                      <a:pt x="26103" y="8517"/>
                      <a:pt x="26089" y="8494"/>
                    </a:cubicBezTo>
                    <a:cubicBezTo>
                      <a:pt x="26084" y="8484"/>
                      <a:pt x="26079" y="8470"/>
                      <a:pt x="26070" y="8456"/>
                    </a:cubicBezTo>
                    <a:cubicBezTo>
                      <a:pt x="25942" y="8191"/>
                      <a:pt x="25819" y="7931"/>
                      <a:pt x="25678" y="7661"/>
                    </a:cubicBezTo>
                    <a:cubicBezTo>
                      <a:pt x="25536" y="7392"/>
                      <a:pt x="25384" y="7122"/>
                      <a:pt x="25228" y="6853"/>
                    </a:cubicBezTo>
                    <a:cubicBezTo>
                      <a:pt x="25224" y="6848"/>
                      <a:pt x="25219" y="6838"/>
                      <a:pt x="25219" y="6829"/>
                    </a:cubicBezTo>
                    <a:cubicBezTo>
                      <a:pt x="25016" y="6484"/>
                      <a:pt x="24803" y="6139"/>
                      <a:pt x="24576" y="5803"/>
                    </a:cubicBezTo>
                    <a:cubicBezTo>
                      <a:pt x="24576" y="5798"/>
                      <a:pt x="24571" y="5793"/>
                      <a:pt x="24571" y="5793"/>
                    </a:cubicBezTo>
                    <a:cubicBezTo>
                      <a:pt x="23819" y="4682"/>
                      <a:pt x="22930" y="3642"/>
                      <a:pt x="21843" y="2758"/>
                    </a:cubicBezTo>
                    <a:cubicBezTo>
                      <a:pt x="19861" y="1140"/>
                      <a:pt x="17241" y="48"/>
                      <a:pt x="136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 w="350" cap="rnd" cmpd="sng">
                <a:solidFill>
                  <a:srgbClr val="30021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83" name="Google Shape;5183;p56"/>
              <p:cNvSpPr/>
              <p:nvPr/>
            </p:nvSpPr>
            <p:spPr>
              <a:xfrm>
                <a:off x="6429650" y="2491575"/>
                <a:ext cx="262225" cy="216375"/>
              </a:xfrm>
              <a:custGeom>
                <a:avLst/>
                <a:gdLst/>
                <a:ahLst/>
                <a:cxnLst/>
                <a:rect l="l" t="t" r="r" b="b"/>
                <a:pathLst>
                  <a:path w="10489" h="8655" extrusionOk="0">
                    <a:moveTo>
                      <a:pt x="10489" y="1"/>
                    </a:moveTo>
                    <a:cubicBezTo>
                      <a:pt x="10342" y="228"/>
                      <a:pt x="7174" y="7406"/>
                      <a:pt x="1" y="8654"/>
                    </a:cubicBezTo>
                    <a:cubicBezTo>
                      <a:pt x="4446" y="8309"/>
                      <a:pt x="8262" y="5136"/>
                      <a:pt x="10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84" name="Google Shape;5184;p56"/>
              <p:cNvSpPr/>
              <p:nvPr/>
            </p:nvSpPr>
            <p:spPr>
              <a:xfrm>
                <a:off x="6369725" y="2071900"/>
                <a:ext cx="407050" cy="422425"/>
              </a:xfrm>
              <a:custGeom>
                <a:avLst/>
                <a:gdLst/>
                <a:ahLst/>
                <a:cxnLst/>
                <a:rect l="l" t="t" r="r" b="b"/>
                <a:pathLst>
                  <a:path w="16282" h="16897" extrusionOk="0">
                    <a:moveTo>
                      <a:pt x="918" y="1"/>
                    </a:moveTo>
                    <a:cubicBezTo>
                      <a:pt x="605" y="1"/>
                      <a:pt x="303" y="20"/>
                      <a:pt x="0" y="48"/>
                    </a:cubicBezTo>
                    <a:cubicBezTo>
                      <a:pt x="10" y="54"/>
                      <a:pt x="40" y="56"/>
                      <a:pt x="88" y="56"/>
                    </a:cubicBezTo>
                    <a:cubicBezTo>
                      <a:pt x="253" y="56"/>
                      <a:pt x="631" y="29"/>
                      <a:pt x="1158" y="29"/>
                    </a:cubicBezTo>
                    <a:cubicBezTo>
                      <a:pt x="3162" y="29"/>
                      <a:pt x="7324" y="422"/>
                      <a:pt x="10120" y="4200"/>
                    </a:cubicBezTo>
                    <a:cubicBezTo>
                      <a:pt x="10663" y="4928"/>
                      <a:pt x="10995" y="6857"/>
                      <a:pt x="10678" y="9699"/>
                    </a:cubicBezTo>
                    <a:cubicBezTo>
                      <a:pt x="11282" y="6558"/>
                      <a:pt x="10458" y="4483"/>
                      <a:pt x="10478" y="4483"/>
                    </a:cubicBezTo>
                    <a:lnTo>
                      <a:pt x="10478" y="4483"/>
                    </a:lnTo>
                    <a:cubicBezTo>
                      <a:pt x="10478" y="4483"/>
                      <a:pt x="10479" y="4483"/>
                      <a:pt x="10479" y="4484"/>
                    </a:cubicBezTo>
                    <a:cubicBezTo>
                      <a:pt x="12479" y="6607"/>
                      <a:pt x="13269" y="8423"/>
                      <a:pt x="13373" y="8673"/>
                    </a:cubicBezTo>
                    <a:cubicBezTo>
                      <a:pt x="13576" y="9728"/>
                      <a:pt x="13222" y="11619"/>
                      <a:pt x="13222" y="11619"/>
                    </a:cubicBezTo>
                    <a:cubicBezTo>
                      <a:pt x="13222" y="11619"/>
                      <a:pt x="13354" y="11061"/>
                      <a:pt x="13557" y="9420"/>
                    </a:cubicBezTo>
                    <a:cubicBezTo>
                      <a:pt x="13557" y="9420"/>
                      <a:pt x="13557" y="8976"/>
                      <a:pt x="13612" y="8976"/>
                    </a:cubicBezTo>
                    <a:cubicBezTo>
                      <a:pt x="13618" y="8976"/>
                      <a:pt x="13625" y="8982"/>
                      <a:pt x="13633" y="8995"/>
                    </a:cubicBezTo>
                    <a:cubicBezTo>
                      <a:pt x="14522" y="10536"/>
                      <a:pt x="15487" y="12664"/>
                      <a:pt x="14376" y="16679"/>
                    </a:cubicBezTo>
                    <a:lnTo>
                      <a:pt x="13770" y="16844"/>
                    </a:lnTo>
                    <a:lnTo>
                      <a:pt x="14499" y="16897"/>
                    </a:lnTo>
                    <a:cubicBezTo>
                      <a:pt x="14499" y="16897"/>
                      <a:pt x="16281" y="12447"/>
                      <a:pt x="13657" y="8564"/>
                    </a:cubicBezTo>
                    <a:cubicBezTo>
                      <a:pt x="13643" y="8541"/>
                      <a:pt x="13633" y="8522"/>
                      <a:pt x="13624" y="8498"/>
                    </a:cubicBezTo>
                    <a:cubicBezTo>
                      <a:pt x="13614" y="8484"/>
                      <a:pt x="13609" y="8470"/>
                      <a:pt x="13605" y="8460"/>
                    </a:cubicBezTo>
                    <a:cubicBezTo>
                      <a:pt x="13477" y="8196"/>
                      <a:pt x="13349" y="7936"/>
                      <a:pt x="13208" y="7661"/>
                    </a:cubicBezTo>
                    <a:cubicBezTo>
                      <a:pt x="13066" y="7392"/>
                      <a:pt x="12919" y="7122"/>
                      <a:pt x="12758" y="6853"/>
                    </a:cubicBezTo>
                    <a:cubicBezTo>
                      <a:pt x="12754" y="6848"/>
                      <a:pt x="12754" y="6838"/>
                      <a:pt x="12749" y="6834"/>
                    </a:cubicBezTo>
                    <a:cubicBezTo>
                      <a:pt x="12550" y="6484"/>
                      <a:pt x="12333" y="6143"/>
                      <a:pt x="12110" y="5803"/>
                    </a:cubicBezTo>
                    <a:cubicBezTo>
                      <a:pt x="12110" y="5803"/>
                      <a:pt x="12106" y="5793"/>
                      <a:pt x="12101" y="5793"/>
                    </a:cubicBezTo>
                    <a:cubicBezTo>
                      <a:pt x="11354" y="4682"/>
                      <a:pt x="10460" y="3647"/>
                      <a:pt x="9377" y="2758"/>
                    </a:cubicBezTo>
                    <a:cubicBezTo>
                      <a:pt x="7396" y="1145"/>
                      <a:pt x="4771" y="53"/>
                      <a:pt x="12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85" name="Google Shape;5185;p56"/>
              <p:cNvSpPr/>
              <p:nvPr/>
            </p:nvSpPr>
            <p:spPr>
              <a:xfrm>
                <a:off x="6558275" y="2404700"/>
                <a:ext cx="133600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5344" h="7666" extrusionOk="0">
                    <a:moveTo>
                      <a:pt x="4985" y="0"/>
                    </a:moveTo>
                    <a:cubicBezTo>
                      <a:pt x="4436" y="3736"/>
                      <a:pt x="2776" y="4474"/>
                      <a:pt x="2776" y="4474"/>
                    </a:cubicBezTo>
                    <a:cubicBezTo>
                      <a:pt x="2897" y="3909"/>
                      <a:pt x="2963" y="3677"/>
                      <a:pt x="2945" y="3677"/>
                    </a:cubicBezTo>
                    <a:lnTo>
                      <a:pt x="2945" y="3677"/>
                    </a:lnTo>
                    <a:cubicBezTo>
                      <a:pt x="2891" y="3677"/>
                      <a:pt x="2142" y="5583"/>
                      <a:pt x="1" y="7055"/>
                    </a:cubicBezTo>
                    <a:cubicBezTo>
                      <a:pt x="757" y="6706"/>
                      <a:pt x="2350" y="5197"/>
                      <a:pt x="2351" y="5197"/>
                    </a:cubicBezTo>
                    <a:lnTo>
                      <a:pt x="2351" y="5197"/>
                    </a:lnTo>
                    <a:cubicBezTo>
                      <a:pt x="1800" y="5845"/>
                      <a:pt x="1477" y="6413"/>
                      <a:pt x="1604" y="6413"/>
                    </a:cubicBezTo>
                    <a:cubicBezTo>
                      <a:pt x="1728" y="6413"/>
                      <a:pt x="2289" y="5863"/>
                      <a:pt x="3500" y="4299"/>
                    </a:cubicBezTo>
                    <a:lnTo>
                      <a:pt x="3500" y="4299"/>
                    </a:lnTo>
                    <a:cubicBezTo>
                      <a:pt x="2800" y="5925"/>
                      <a:pt x="989" y="7665"/>
                      <a:pt x="989" y="7665"/>
                    </a:cubicBezTo>
                    <a:cubicBezTo>
                      <a:pt x="5344" y="4304"/>
                      <a:pt x="4985" y="1"/>
                      <a:pt x="49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86" name="Google Shape;5186;p56"/>
              <p:cNvSpPr/>
              <p:nvPr/>
            </p:nvSpPr>
            <p:spPr>
              <a:xfrm>
                <a:off x="6116600" y="2082200"/>
                <a:ext cx="592075" cy="1636400"/>
              </a:xfrm>
              <a:custGeom>
                <a:avLst/>
                <a:gdLst/>
                <a:ahLst/>
                <a:cxnLst/>
                <a:rect l="l" t="t" r="r" b="b"/>
                <a:pathLst>
                  <a:path w="23683" h="65456" fill="none" extrusionOk="0">
                    <a:moveTo>
                      <a:pt x="23682" y="12214"/>
                    </a:moveTo>
                    <a:cubicBezTo>
                      <a:pt x="23664" y="13463"/>
                      <a:pt x="23503" y="14915"/>
                      <a:pt x="23011" y="16371"/>
                    </a:cubicBezTo>
                    <a:moveTo>
                      <a:pt x="12892" y="19955"/>
                    </a:moveTo>
                    <a:cubicBezTo>
                      <a:pt x="9392" y="22547"/>
                      <a:pt x="8437" y="24504"/>
                      <a:pt x="7714" y="26273"/>
                    </a:cubicBezTo>
                    <a:moveTo>
                      <a:pt x="8314" y="0"/>
                    </a:moveTo>
                    <a:cubicBezTo>
                      <a:pt x="1439" y="2459"/>
                      <a:pt x="3330" y="15912"/>
                      <a:pt x="7714" y="23001"/>
                    </a:cubicBezTo>
                    <a:moveTo>
                      <a:pt x="12026" y="21502"/>
                    </a:moveTo>
                    <a:cubicBezTo>
                      <a:pt x="20117" y="16371"/>
                      <a:pt x="23555" y="5651"/>
                      <a:pt x="19086" y="2029"/>
                    </a:cubicBezTo>
                    <a:moveTo>
                      <a:pt x="10891" y="1092"/>
                    </a:moveTo>
                    <a:cubicBezTo>
                      <a:pt x="7439" y="2752"/>
                      <a:pt x="5808" y="7698"/>
                      <a:pt x="5642" y="12763"/>
                    </a:cubicBezTo>
                    <a:moveTo>
                      <a:pt x="13662" y="18546"/>
                    </a:moveTo>
                    <a:cubicBezTo>
                      <a:pt x="15573" y="16641"/>
                      <a:pt x="17545" y="11373"/>
                      <a:pt x="16542" y="6327"/>
                    </a:cubicBezTo>
                    <a:moveTo>
                      <a:pt x="8986" y="26642"/>
                    </a:moveTo>
                    <a:cubicBezTo>
                      <a:pt x="7108" y="27644"/>
                      <a:pt x="6044" y="29668"/>
                      <a:pt x="5992" y="31517"/>
                    </a:cubicBezTo>
                    <a:moveTo>
                      <a:pt x="7709" y="31073"/>
                    </a:moveTo>
                    <a:cubicBezTo>
                      <a:pt x="5444" y="31295"/>
                      <a:pt x="3595" y="33186"/>
                      <a:pt x="4290" y="36345"/>
                    </a:cubicBezTo>
                    <a:moveTo>
                      <a:pt x="6673" y="34624"/>
                    </a:moveTo>
                    <a:cubicBezTo>
                      <a:pt x="4555" y="35778"/>
                      <a:pt x="2332" y="37594"/>
                      <a:pt x="3382" y="41277"/>
                    </a:cubicBezTo>
                    <a:moveTo>
                      <a:pt x="5240" y="39509"/>
                    </a:moveTo>
                    <a:cubicBezTo>
                      <a:pt x="3741" y="40965"/>
                      <a:pt x="2223" y="41883"/>
                      <a:pt x="2890" y="43386"/>
                    </a:cubicBezTo>
                    <a:moveTo>
                      <a:pt x="3983" y="43907"/>
                    </a:moveTo>
                    <a:cubicBezTo>
                      <a:pt x="3453" y="44441"/>
                      <a:pt x="2053" y="45562"/>
                      <a:pt x="2294" y="47009"/>
                    </a:cubicBezTo>
                    <a:moveTo>
                      <a:pt x="3112" y="48262"/>
                    </a:moveTo>
                    <a:cubicBezTo>
                      <a:pt x="2039" y="49430"/>
                      <a:pt x="1722" y="51359"/>
                      <a:pt x="2507" y="52759"/>
                    </a:cubicBezTo>
                    <a:moveTo>
                      <a:pt x="3391" y="51898"/>
                    </a:moveTo>
                    <a:cubicBezTo>
                      <a:pt x="2337" y="53043"/>
                      <a:pt x="1065" y="53771"/>
                      <a:pt x="1694" y="55823"/>
                    </a:cubicBezTo>
                    <a:moveTo>
                      <a:pt x="2677" y="54792"/>
                    </a:moveTo>
                    <a:cubicBezTo>
                      <a:pt x="1429" y="56083"/>
                      <a:pt x="999" y="56234"/>
                      <a:pt x="1429" y="58154"/>
                    </a:cubicBezTo>
                    <a:moveTo>
                      <a:pt x="2067" y="57639"/>
                    </a:moveTo>
                    <a:cubicBezTo>
                      <a:pt x="800" y="58788"/>
                      <a:pt x="951" y="58859"/>
                      <a:pt x="951" y="59937"/>
                    </a:cubicBezTo>
                    <a:moveTo>
                      <a:pt x="947" y="61114"/>
                    </a:moveTo>
                    <a:cubicBezTo>
                      <a:pt x="479" y="61635"/>
                      <a:pt x="658" y="62514"/>
                      <a:pt x="658" y="62514"/>
                    </a:cubicBezTo>
                    <a:moveTo>
                      <a:pt x="1325" y="62850"/>
                    </a:moveTo>
                    <a:cubicBezTo>
                      <a:pt x="497" y="63630"/>
                      <a:pt x="1" y="64150"/>
                      <a:pt x="157" y="65455"/>
                    </a:cubicBezTo>
                    <a:moveTo>
                      <a:pt x="171" y="62963"/>
                    </a:moveTo>
                    <a:cubicBezTo>
                      <a:pt x="304" y="63181"/>
                      <a:pt x="455" y="63389"/>
                      <a:pt x="625" y="63578"/>
                    </a:cubicBezTo>
                    <a:moveTo>
                      <a:pt x="862" y="51799"/>
                    </a:moveTo>
                    <a:cubicBezTo>
                      <a:pt x="1122" y="52258"/>
                      <a:pt x="1424" y="52683"/>
                      <a:pt x="1774" y="53076"/>
                    </a:cubicBezTo>
                    <a:moveTo>
                      <a:pt x="1703" y="39499"/>
                    </a:moveTo>
                    <a:cubicBezTo>
                      <a:pt x="1996" y="40251"/>
                      <a:pt x="2867" y="41003"/>
                      <a:pt x="2867" y="41003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87" name="Google Shape;5187;p56"/>
              <p:cNvSpPr/>
              <p:nvPr/>
            </p:nvSpPr>
            <p:spPr>
              <a:xfrm>
                <a:off x="6070975" y="2084025"/>
                <a:ext cx="678125" cy="1820725"/>
              </a:xfrm>
              <a:custGeom>
                <a:avLst/>
                <a:gdLst/>
                <a:ahLst/>
                <a:cxnLst/>
                <a:rect l="l" t="t" r="r" b="b"/>
                <a:pathLst>
                  <a:path w="27125" h="72829" extrusionOk="0">
                    <a:moveTo>
                      <a:pt x="12385" y="0"/>
                    </a:moveTo>
                    <a:cubicBezTo>
                      <a:pt x="10447" y="0"/>
                      <a:pt x="8034" y="1180"/>
                      <a:pt x="6522" y="2911"/>
                    </a:cubicBezTo>
                    <a:cubicBezTo>
                      <a:pt x="4252" y="5512"/>
                      <a:pt x="2682" y="9763"/>
                      <a:pt x="3103" y="14000"/>
                    </a:cubicBezTo>
                    <a:cubicBezTo>
                      <a:pt x="3122" y="14156"/>
                      <a:pt x="3141" y="14312"/>
                      <a:pt x="3159" y="14468"/>
                    </a:cubicBezTo>
                    <a:cubicBezTo>
                      <a:pt x="3174" y="14572"/>
                      <a:pt x="3188" y="14681"/>
                      <a:pt x="3202" y="14790"/>
                    </a:cubicBezTo>
                    <a:cubicBezTo>
                      <a:pt x="3230" y="14974"/>
                      <a:pt x="3259" y="15158"/>
                      <a:pt x="3292" y="15343"/>
                    </a:cubicBezTo>
                    <a:lnTo>
                      <a:pt x="3339" y="15603"/>
                    </a:lnTo>
                    <a:lnTo>
                      <a:pt x="3344" y="15641"/>
                    </a:lnTo>
                    <a:cubicBezTo>
                      <a:pt x="3817" y="18095"/>
                      <a:pt x="4744" y="20204"/>
                      <a:pt x="7028" y="22696"/>
                    </a:cubicBezTo>
                    <a:cubicBezTo>
                      <a:pt x="7207" y="22885"/>
                      <a:pt x="7387" y="23079"/>
                      <a:pt x="7581" y="23278"/>
                    </a:cubicBezTo>
                    <a:cubicBezTo>
                      <a:pt x="7581" y="23278"/>
                      <a:pt x="7576" y="23282"/>
                      <a:pt x="7576" y="23282"/>
                    </a:cubicBezTo>
                    <a:cubicBezTo>
                      <a:pt x="7543" y="23401"/>
                      <a:pt x="7179" y="24696"/>
                      <a:pt x="7496" y="26058"/>
                    </a:cubicBezTo>
                    <a:cubicBezTo>
                      <a:pt x="7434" y="24337"/>
                      <a:pt x="8002" y="23542"/>
                      <a:pt x="8035" y="23495"/>
                    </a:cubicBezTo>
                    <a:lnTo>
                      <a:pt x="8035" y="23495"/>
                    </a:lnTo>
                    <a:cubicBezTo>
                      <a:pt x="7997" y="23585"/>
                      <a:pt x="7155" y="25491"/>
                      <a:pt x="8115" y="27117"/>
                    </a:cubicBezTo>
                    <a:lnTo>
                      <a:pt x="8375" y="27571"/>
                    </a:lnTo>
                    <a:lnTo>
                      <a:pt x="7917" y="27822"/>
                    </a:lnTo>
                    <a:cubicBezTo>
                      <a:pt x="7869" y="27850"/>
                      <a:pt x="6347" y="29137"/>
                      <a:pt x="6640" y="30437"/>
                    </a:cubicBezTo>
                    <a:cubicBezTo>
                      <a:pt x="6640" y="30437"/>
                      <a:pt x="4488" y="32291"/>
                      <a:pt x="5084" y="34967"/>
                    </a:cubicBezTo>
                    <a:lnTo>
                      <a:pt x="5666" y="36026"/>
                    </a:lnTo>
                    <a:lnTo>
                      <a:pt x="5666" y="36026"/>
                    </a:lnTo>
                    <a:lnTo>
                      <a:pt x="4815" y="34835"/>
                    </a:lnTo>
                    <a:cubicBezTo>
                      <a:pt x="4810" y="34839"/>
                      <a:pt x="4800" y="34844"/>
                      <a:pt x="4796" y="34844"/>
                    </a:cubicBezTo>
                    <a:cubicBezTo>
                      <a:pt x="4583" y="34991"/>
                      <a:pt x="2762" y="36613"/>
                      <a:pt x="3784" y="39436"/>
                    </a:cubicBezTo>
                    <a:cubicBezTo>
                      <a:pt x="3954" y="39913"/>
                      <a:pt x="4644" y="40869"/>
                      <a:pt x="4687" y="40930"/>
                    </a:cubicBezTo>
                    <a:cubicBezTo>
                      <a:pt x="4635" y="40892"/>
                      <a:pt x="3959" y="40372"/>
                      <a:pt x="3689" y="39753"/>
                    </a:cubicBezTo>
                    <a:cubicBezTo>
                      <a:pt x="3689" y="39753"/>
                      <a:pt x="2318" y="41299"/>
                      <a:pt x="3349" y="43105"/>
                    </a:cubicBezTo>
                    <a:cubicBezTo>
                      <a:pt x="3386" y="43176"/>
                      <a:pt x="3434" y="43247"/>
                      <a:pt x="3481" y="43318"/>
                    </a:cubicBezTo>
                    <a:lnTo>
                      <a:pt x="3472" y="43328"/>
                    </a:lnTo>
                    <a:cubicBezTo>
                      <a:pt x="3382" y="43531"/>
                      <a:pt x="2313" y="45919"/>
                      <a:pt x="3746" y="47347"/>
                    </a:cubicBezTo>
                    <a:lnTo>
                      <a:pt x="3528" y="47427"/>
                    </a:lnTo>
                    <a:lnTo>
                      <a:pt x="3514" y="47446"/>
                    </a:lnTo>
                    <a:cubicBezTo>
                      <a:pt x="3509" y="47451"/>
                      <a:pt x="3505" y="47456"/>
                      <a:pt x="3500" y="47461"/>
                    </a:cubicBezTo>
                    <a:cubicBezTo>
                      <a:pt x="3245" y="47749"/>
                      <a:pt x="1367" y="50033"/>
                      <a:pt x="3590" y="52993"/>
                    </a:cubicBezTo>
                    <a:cubicBezTo>
                      <a:pt x="3519" y="52922"/>
                      <a:pt x="2942" y="52326"/>
                      <a:pt x="2691" y="51726"/>
                    </a:cubicBezTo>
                    <a:cubicBezTo>
                      <a:pt x="2677" y="51740"/>
                      <a:pt x="2663" y="51749"/>
                      <a:pt x="2649" y="51768"/>
                    </a:cubicBezTo>
                    <a:lnTo>
                      <a:pt x="2630" y="51792"/>
                    </a:lnTo>
                    <a:cubicBezTo>
                      <a:pt x="2611" y="51806"/>
                      <a:pt x="2592" y="51830"/>
                      <a:pt x="2578" y="51849"/>
                    </a:cubicBezTo>
                    <a:cubicBezTo>
                      <a:pt x="2171" y="52397"/>
                      <a:pt x="1552" y="54123"/>
                      <a:pt x="2445" y="55381"/>
                    </a:cubicBezTo>
                    <a:cubicBezTo>
                      <a:pt x="2445" y="55381"/>
                      <a:pt x="2441" y="55381"/>
                      <a:pt x="2441" y="55386"/>
                    </a:cubicBezTo>
                    <a:cubicBezTo>
                      <a:pt x="2403" y="55480"/>
                      <a:pt x="1892" y="56904"/>
                      <a:pt x="2885" y="57750"/>
                    </a:cubicBezTo>
                    <a:lnTo>
                      <a:pt x="2890" y="57756"/>
                    </a:lnTo>
                    <a:lnTo>
                      <a:pt x="3297" y="57887"/>
                    </a:lnTo>
                    <a:lnTo>
                      <a:pt x="3297" y="57887"/>
                    </a:lnTo>
                    <a:lnTo>
                      <a:pt x="3349" y="57769"/>
                    </a:lnTo>
                    <a:cubicBezTo>
                      <a:pt x="3349" y="57769"/>
                      <a:pt x="4985" y="56180"/>
                      <a:pt x="4190" y="55031"/>
                    </a:cubicBezTo>
                    <a:lnTo>
                      <a:pt x="4190" y="55031"/>
                    </a:lnTo>
                    <a:lnTo>
                      <a:pt x="3576" y="55618"/>
                    </a:lnTo>
                    <a:cubicBezTo>
                      <a:pt x="3661" y="55509"/>
                      <a:pt x="5268" y="53485"/>
                      <a:pt x="4815" y="52232"/>
                    </a:cubicBezTo>
                    <a:lnTo>
                      <a:pt x="4815" y="52232"/>
                    </a:lnTo>
                    <a:lnTo>
                      <a:pt x="4342" y="52676"/>
                    </a:lnTo>
                    <a:cubicBezTo>
                      <a:pt x="4441" y="52544"/>
                      <a:pt x="6361" y="49967"/>
                      <a:pt x="5514" y="47905"/>
                    </a:cubicBezTo>
                    <a:lnTo>
                      <a:pt x="5514" y="47905"/>
                    </a:lnTo>
                    <a:lnTo>
                      <a:pt x="4947" y="48179"/>
                    </a:lnTo>
                    <a:cubicBezTo>
                      <a:pt x="5027" y="48085"/>
                      <a:pt x="6640" y="46132"/>
                      <a:pt x="5817" y="43829"/>
                    </a:cubicBezTo>
                    <a:cubicBezTo>
                      <a:pt x="5817" y="43829"/>
                      <a:pt x="7278" y="42405"/>
                      <a:pt x="6668" y="39809"/>
                    </a:cubicBezTo>
                    <a:lnTo>
                      <a:pt x="6668" y="39809"/>
                    </a:lnTo>
                    <a:lnTo>
                      <a:pt x="5221" y="41195"/>
                    </a:lnTo>
                    <a:cubicBezTo>
                      <a:pt x="5401" y="40996"/>
                      <a:pt x="8550" y="37554"/>
                      <a:pt x="8040" y="34816"/>
                    </a:cubicBezTo>
                    <a:lnTo>
                      <a:pt x="8040" y="34816"/>
                    </a:lnTo>
                    <a:cubicBezTo>
                      <a:pt x="7586" y="35081"/>
                      <a:pt x="7160" y="35383"/>
                      <a:pt x="6753" y="35719"/>
                    </a:cubicBezTo>
                    <a:cubicBezTo>
                      <a:pt x="7642" y="34887"/>
                      <a:pt x="9841" y="32660"/>
                      <a:pt x="9874" y="30929"/>
                    </a:cubicBezTo>
                    <a:cubicBezTo>
                      <a:pt x="10041" y="30951"/>
                      <a:pt x="10155" y="30960"/>
                      <a:pt x="10231" y="30960"/>
                    </a:cubicBezTo>
                    <a:cubicBezTo>
                      <a:pt x="10333" y="30960"/>
                      <a:pt x="10369" y="30945"/>
                      <a:pt x="10380" y="30929"/>
                    </a:cubicBezTo>
                    <a:cubicBezTo>
                      <a:pt x="10390" y="30924"/>
                      <a:pt x="10390" y="30910"/>
                      <a:pt x="10380" y="30905"/>
                    </a:cubicBezTo>
                    <a:lnTo>
                      <a:pt x="10409" y="30896"/>
                    </a:lnTo>
                    <a:cubicBezTo>
                      <a:pt x="10782" y="30730"/>
                      <a:pt x="14523" y="28768"/>
                      <a:pt x="13851" y="25041"/>
                    </a:cubicBezTo>
                    <a:lnTo>
                      <a:pt x="13851" y="25041"/>
                    </a:lnTo>
                    <a:cubicBezTo>
                      <a:pt x="13851" y="25042"/>
                      <a:pt x="14187" y="25732"/>
                      <a:pt x="13974" y="27046"/>
                    </a:cubicBezTo>
                    <a:cubicBezTo>
                      <a:pt x="14343" y="26583"/>
                      <a:pt x="14348" y="25037"/>
                      <a:pt x="14348" y="24952"/>
                    </a:cubicBezTo>
                    <a:cubicBezTo>
                      <a:pt x="20320" y="24072"/>
                      <a:pt x="24699" y="16534"/>
                      <a:pt x="24836" y="16298"/>
                    </a:cubicBezTo>
                    <a:cubicBezTo>
                      <a:pt x="24836" y="16298"/>
                      <a:pt x="24836" y="16298"/>
                      <a:pt x="24836" y="16293"/>
                    </a:cubicBezTo>
                    <a:lnTo>
                      <a:pt x="25720" y="16359"/>
                    </a:lnTo>
                    <a:cubicBezTo>
                      <a:pt x="25933" y="15749"/>
                      <a:pt x="25971" y="14832"/>
                      <a:pt x="25909" y="13546"/>
                    </a:cubicBezTo>
                    <a:lnTo>
                      <a:pt x="25909" y="13546"/>
                    </a:lnTo>
                    <a:cubicBezTo>
                      <a:pt x="25910" y="13546"/>
                      <a:pt x="26160" y="14549"/>
                      <a:pt x="26136" y="15991"/>
                    </a:cubicBezTo>
                    <a:cubicBezTo>
                      <a:pt x="27125" y="13295"/>
                      <a:pt x="26255" y="10099"/>
                      <a:pt x="25507" y="8940"/>
                    </a:cubicBezTo>
                    <a:lnTo>
                      <a:pt x="25503" y="8940"/>
                    </a:lnTo>
                    <a:cubicBezTo>
                      <a:pt x="25304" y="10576"/>
                      <a:pt x="25172" y="11134"/>
                      <a:pt x="25172" y="11134"/>
                    </a:cubicBezTo>
                    <a:cubicBezTo>
                      <a:pt x="25172" y="11134"/>
                      <a:pt x="25347" y="9356"/>
                      <a:pt x="25143" y="8302"/>
                    </a:cubicBezTo>
                    <a:cubicBezTo>
                      <a:pt x="25054" y="8169"/>
                      <a:pt x="24458" y="6595"/>
                      <a:pt x="22632" y="4727"/>
                    </a:cubicBezTo>
                    <a:cubicBezTo>
                      <a:pt x="22632" y="4726"/>
                      <a:pt x="22631" y="4726"/>
                      <a:pt x="22631" y="4726"/>
                    </a:cubicBezTo>
                    <a:lnTo>
                      <a:pt x="22631" y="4726"/>
                    </a:lnTo>
                    <a:cubicBezTo>
                      <a:pt x="22614" y="4726"/>
                      <a:pt x="23228" y="6090"/>
                      <a:pt x="22628" y="9219"/>
                    </a:cubicBezTo>
                    <a:cubicBezTo>
                      <a:pt x="22940" y="6103"/>
                      <a:pt x="22230" y="4320"/>
                      <a:pt x="22174" y="4268"/>
                    </a:cubicBezTo>
                    <a:cubicBezTo>
                      <a:pt x="20263" y="2414"/>
                      <a:pt x="17289" y="523"/>
                      <a:pt x="12868" y="26"/>
                    </a:cubicBezTo>
                    <a:cubicBezTo>
                      <a:pt x="12711" y="9"/>
                      <a:pt x="12550" y="0"/>
                      <a:pt x="12385" y="0"/>
                    </a:cubicBezTo>
                    <a:close/>
                    <a:moveTo>
                      <a:pt x="2885" y="57755"/>
                    </a:moveTo>
                    <a:cubicBezTo>
                      <a:pt x="2880" y="57760"/>
                      <a:pt x="1314" y="59256"/>
                      <a:pt x="2754" y="60889"/>
                    </a:cubicBezTo>
                    <a:lnTo>
                      <a:pt x="2754" y="60889"/>
                    </a:lnTo>
                    <a:lnTo>
                      <a:pt x="2445" y="60616"/>
                    </a:lnTo>
                    <a:lnTo>
                      <a:pt x="2445" y="60616"/>
                    </a:lnTo>
                    <a:cubicBezTo>
                      <a:pt x="1410" y="61543"/>
                      <a:pt x="2455" y="63505"/>
                      <a:pt x="2455" y="63505"/>
                    </a:cubicBezTo>
                    <a:lnTo>
                      <a:pt x="2228" y="63198"/>
                    </a:lnTo>
                    <a:cubicBezTo>
                      <a:pt x="2228" y="63189"/>
                      <a:pt x="2221" y="63184"/>
                      <a:pt x="2208" y="63184"/>
                    </a:cubicBezTo>
                    <a:cubicBezTo>
                      <a:pt x="2066" y="63184"/>
                      <a:pt x="1212" y="63776"/>
                      <a:pt x="1755" y="65557"/>
                    </a:cubicBezTo>
                    <a:lnTo>
                      <a:pt x="2228" y="64990"/>
                    </a:lnTo>
                    <a:cubicBezTo>
                      <a:pt x="2417" y="64829"/>
                      <a:pt x="2573" y="64631"/>
                      <a:pt x="2687" y="64413"/>
                    </a:cubicBezTo>
                    <a:cubicBezTo>
                      <a:pt x="2880" y="64058"/>
                      <a:pt x="2876" y="63562"/>
                      <a:pt x="2668" y="62938"/>
                    </a:cubicBezTo>
                    <a:lnTo>
                      <a:pt x="2568" y="62616"/>
                    </a:lnTo>
                    <a:cubicBezTo>
                      <a:pt x="2568" y="62616"/>
                      <a:pt x="3434" y="61949"/>
                      <a:pt x="2776" y="60909"/>
                    </a:cubicBezTo>
                    <a:lnTo>
                      <a:pt x="2773" y="60906"/>
                    </a:lnTo>
                    <a:lnTo>
                      <a:pt x="2773" y="60906"/>
                    </a:lnTo>
                    <a:lnTo>
                      <a:pt x="3008" y="60469"/>
                    </a:lnTo>
                    <a:cubicBezTo>
                      <a:pt x="3046" y="60450"/>
                      <a:pt x="4058" y="59727"/>
                      <a:pt x="3490" y="57949"/>
                    </a:cubicBezTo>
                    <a:lnTo>
                      <a:pt x="3297" y="57887"/>
                    </a:lnTo>
                    <a:lnTo>
                      <a:pt x="3297" y="57887"/>
                    </a:lnTo>
                    <a:lnTo>
                      <a:pt x="3178" y="58162"/>
                    </a:lnTo>
                    <a:lnTo>
                      <a:pt x="2890" y="57756"/>
                    </a:lnTo>
                    <a:lnTo>
                      <a:pt x="2885" y="57755"/>
                    </a:lnTo>
                    <a:close/>
                    <a:moveTo>
                      <a:pt x="2289" y="65373"/>
                    </a:moveTo>
                    <a:lnTo>
                      <a:pt x="1755" y="65557"/>
                    </a:lnTo>
                    <a:cubicBezTo>
                      <a:pt x="1736" y="65572"/>
                      <a:pt x="1" y="67572"/>
                      <a:pt x="133" y="70073"/>
                    </a:cubicBezTo>
                    <a:cubicBezTo>
                      <a:pt x="188" y="71087"/>
                      <a:pt x="1349" y="72829"/>
                      <a:pt x="2789" y="72829"/>
                    </a:cubicBezTo>
                    <a:cubicBezTo>
                      <a:pt x="3325" y="72829"/>
                      <a:pt x="3899" y="72588"/>
                      <a:pt x="4469" y="71979"/>
                    </a:cubicBezTo>
                    <a:lnTo>
                      <a:pt x="4469" y="71979"/>
                    </a:lnTo>
                    <a:cubicBezTo>
                      <a:pt x="4469" y="71979"/>
                      <a:pt x="3862" y="72510"/>
                      <a:pt x="3112" y="72510"/>
                    </a:cubicBezTo>
                    <a:cubicBezTo>
                      <a:pt x="2665" y="72510"/>
                      <a:pt x="2168" y="72321"/>
                      <a:pt x="1717" y="71719"/>
                    </a:cubicBezTo>
                    <a:cubicBezTo>
                      <a:pt x="857" y="70575"/>
                      <a:pt x="2261" y="68461"/>
                      <a:pt x="2091" y="68343"/>
                    </a:cubicBezTo>
                    <a:lnTo>
                      <a:pt x="2091" y="68343"/>
                    </a:lnTo>
                    <a:cubicBezTo>
                      <a:pt x="1708" y="69213"/>
                      <a:pt x="1112" y="69643"/>
                      <a:pt x="1112" y="69643"/>
                    </a:cubicBezTo>
                    <a:cubicBezTo>
                      <a:pt x="1112" y="69643"/>
                      <a:pt x="2091" y="68343"/>
                      <a:pt x="2403" y="66815"/>
                    </a:cubicBezTo>
                    <a:cubicBezTo>
                      <a:pt x="2559" y="66030"/>
                      <a:pt x="2351" y="65505"/>
                      <a:pt x="2289" y="65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6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5188" name="Google Shape;5188;p56"/>
          <p:cNvGrpSpPr/>
          <p:nvPr/>
        </p:nvGrpSpPr>
        <p:grpSpPr>
          <a:xfrm>
            <a:off x="7843424" y="843602"/>
            <a:ext cx="1000952" cy="2708428"/>
            <a:chOff x="5932905" y="1950813"/>
            <a:chExt cx="964959" cy="2611037"/>
          </a:xfrm>
        </p:grpSpPr>
        <p:grpSp>
          <p:nvGrpSpPr>
            <p:cNvPr id="5189" name="Google Shape;5189;p56"/>
            <p:cNvGrpSpPr/>
            <p:nvPr/>
          </p:nvGrpSpPr>
          <p:grpSpPr>
            <a:xfrm>
              <a:off x="5932905" y="1950813"/>
              <a:ext cx="964959" cy="2609782"/>
              <a:chOff x="9810404" y="2349075"/>
              <a:chExt cx="1100295" cy="2975806"/>
            </a:xfrm>
          </p:grpSpPr>
          <p:sp>
            <p:nvSpPr>
              <p:cNvPr id="5190" name="Google Shape;5190;p56"/>
              <p:cNvSpPr/>
              <p:nvPr/>
            </p:nvSpPr>
            <p:spPr>
              <a:xfrm>
                <a:off x="9810404" y="2349075"/>
                <a:ext cx="1100295" cy="2975806"/>
              </a:xfrm>
              <a:custGeom>
                <a:avLst/>
                <a:gdLst/>
                <a:ahLst/>
                <a:cxnLst/>
                <a:rect l="l" t="t" r="r" b="b"/>
                <a:pathLst>
                  <a:path w="14241" h="33421" extrusionOk="0">
                    <a:moveTo>
                      <a:pt x="0" y="1"/>
                    </a:moveTo>
                    <a:lnTo>
                      <a:pt x="14241" y="1"/>
                    </a:lnTo>
                    <a:lnTo>
                      <a:pt x="14241" y="33420"/>
                    </a:lnTo>
                    <a:lnTo>
                      <a:pt x="0" y="3342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56"/>
              <p:cNvSpPr/>
              <p:nvPr/>
            </p:nvSpPr>
            <p:spPr>
              <a:xfrm>
                <a:off x="9925565" y="2432921"/>
                <a:ext cx="864163" cy="2672684"/>
              </a:xfrm>
              <a:custGeom>
                <a:avLst/>
                <a:gdLst/>
                <a:ahLst/>
                <a:cxnLst/>
                <a:rect l="l" t="t" r="r" b="b"/>
                <a:pathLst>
                  <a:path w="23427" h="72455" extrusionOk="0">
                    <a:moveTo>
                      <a:pt x="0" y="1"/>
                    </a:moveTo>
                    <a:lnTo>
                      <a:pt x="0" y="72455"/>
                    </a:lnTo>
                    <a:lnTo>
                      <a:pt x="23426" y="72455"/>
                    </a:lnTo>
                    <a:lnTo>
                      <a:pt x="234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56"/>
              <p:cNvSpPr/>
              <p:nvPr/>
            </p:nvSpPr>
            <p:spPr>
              <a:xfrm>
                <a:off x="9871302" y="3087765"/>
                <a:ext cx="918425" cy="81484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2209" extrusionOk="0">
                    <a:moveTo>
                      <a:pt x="0" y="0"/>
                    </a:moveTo>
                    <a:lnTo>
                      <a:pt x="0" y="2209"/>
                    </a:lnTo>
                    <a:lnTo>
                      <a:pt x="24897" y="2209"/>
                    </a:lnTo>
                    <a:lnTo>
                      <a:pt x="248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56"/>
              <p:cNvSpPr/>
              <p:nvPr/>
            </p:nvSpPr>
            <p:spPr>
              <a:xfrm>
                <a:off x="9871302" y="3755851"/>
                <a:ext cx="918425" cy="81484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2209" extrusionOk="0">
                    <a:moveTo>
                      <a:pt x="0" y="1"/>
                    </a:moveTo>
                    <a:lnTo>
                      <a:pt x="0" y="2209"/>
                    </a:lnTo>
                    <a:lnTo>
                      <a:pt x="24897" y="2209"/>
                    </a:lnTo>
                    <a:lnTo>
                      <a:pt x="248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56"/>
              <p:cNvSpPr/>
              <p:nvPr/>
            </p:nvSpPr>
            <p:spPr>
              <a:xfrm>
                <a:off x="9871302" y="4423790"/>
                <a:ext cx="918425" cy="81484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2209" extrusionOk="0">
                    <a:moveTo>
                      <a:pt x="0" y="0"/>
                    </a:moveTo>
                    <a:lnTo>
                      <a:pt x="0" y="2208"/>
                    </a:lnTo>
                    <a:lnTo>
                      <a:pt x="24897" y="2208"/>
                    </a:lnTo>
                    <a:lnTo>
                      <a:pt x="248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56"/>
              <p:cNvSpPr/>
              <p:nvPr/>
            </p:nvSpPr>
            <p:spPr>
              <a:xfrm>
                <a:off x="9967581" y="4637632"/>
                <a:ext cx="641068" cy="680501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18448" extrusionOk="0">
                    <a:moveTo>
                      <a:pt x="710" y="0"/>
                    </a:moveTo>
                    <a:cubicBezTo>
                      <a:pt x="318" y="0"/>
                      <a:pt x="1" y="317"/>
                      <a:pt x="1" y="710"/>
                    </a:cubicBezTo>
                    <a:lnTo>
                      <a:pt x="1" y="18447"/>
                    </a:lnTo>
                    <a:lnTo>
                      <a:pt x="17379" y="18447"/>
                    </a:lnTo>
                    <a:lnTo>
                      <a:pt x="17379" y="710"/>
                    </a:lnTo>
                    <a:cubicBezTo>
                      <a:pt x="17379" y="317"/>
                      <a:pt x="17057" y="0"/>
                      <a:pt x="1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56"/>
              <p:cNvSpPr/>
              <p:nvPr/>
            </p:nvSpPr>
            <p:spPr>
              <a:xfrm>
                <a:off x="10643192" y="4637632"/>
                <a:ext cx="146554" cy="680501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18448" extrusionOk="0">
                    <a:moveTo>
                      <a:pt x="709" y="0"/>
                    </a:moveTo>
                    <a:cubicBezTo>
                      <a:pt x="322" y="0"/>
                      <a:pt x="0" y="317"/>
                      <a:pt x="0" y="710"/>
                    </a:cubicBezTo>
                    <a:lnTo>
                      <a:pt x="0" y="18447"/>
                    </a:lnTo>
                    <a:lnTo>
                      <a:pt x="3972" y="18447"/>
                    </a:lnTo>
                    <a:lnTo>
                      <a:pt x="39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56"/>
              <p:cNvSpPr/>
              <p:nvPr/>
            </p:nvSpPr>
            <p:spPr>
              <a:xfrm>
                <a:off x="10100342" y="3940588"/>
                <a:ext cx="194508" cy="483189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13099" extrusionOk="0">
                    <a:moveTo>
                      <a:pt x="119" y="0"/>
                    </a:moveTo>
                    <a:cubicBezTo>
                      <a:pt x="52" y="0"/>
                      <a:pt x="0" y="52"/>
                      <a:pt x="0" y="119"/>
                    </a:cubicBezTo>
                    <a:lnTo>
                      <a:pt x="0" y="13099"/>
                    </a:lnTo>
                    <a:lnTo>
                      <a:pt x="5273" y="13099"/>
                    </a:lnTo>
                    <a:lnTo>
                      <a:pt x="5273" y="119"/>
                    </a:lnTo>
                    <a:cubicBezTo>
                      <a:pt x="5273" y="52"/>
                      <a:pt x="5221" y="0"/>
                      <a:pt x="515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56"/>
              <p:cNvSpPr/>
              <p:nvPr/>
            </p:nvSpPr>
            <p:spPr>
              <a:xfrm>
                <a:off x="10176406" y="4248275"/>
                <a:ext cx="588909" cy="175511"/>
              </a:xfrm>
              <a:custGeom>
                <a:avLst/>
                <a:gdLst/>
                <a:ahLst/>
                <a:cxnLst/>
                <a:rect l="l" t="t" r="r" b="b"/>
                <a:pathLst>
                  <a:path w="15965" h="4758" extrusionOk="0">
                    <a:moveTo>
                      <a:pt x="1376" y="1"/>
                    </a:moveTo>
                    <a:cubicBezTo>
                      <a:pt x="757" y="1"/>
                      <a:pt x="236" y="460"/>
                      <a:pt x="151" y="1074"/>
                    </a:cubicBezTo>
                    <a:cubicBezTo>
                      <a:pt x="0" y="2195"/>
                      <a:pt x="251" y="3897"/>
                      <a:pt x="2851" y="4706"/>
                    </a:cubicBezTo>
                    <a:cubicBezTo>
                      <a:pt x="2965" y="4744"/>
                      <a:pt x="3088" y="4758"/>
                      <a:pt x="3211" y="4758"/>
                    </a:cubicBezTo>
                    <a:lnTo>
                      <a:pt x="12753" y="4758"/>
                    </a:lnTo>
                    <a:cubicBezTo>
                      <a:pt x="12876" y="4758"/>
                      <a:pt x="12999" y="4744"/>
                      <a:pt x="13113" y="4706"/>
                    </a:cubicBezTo>
                    <a:cubicBezTo>
                      <a:pt x="15714" y="3897"/>
                      <a:pt x="15964" y="2195"/>
                      <a:pt x="15813" y="1074"/>
                    </a:cubicBezTo>
                    <a:cubicBezTo>
                      <a:pt x="15728" y="460"/>
                      <a:pt x="15208" y="1"/>
                      <a:pt x="145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31000">
                    <a:srgbClr val="0C899A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56"/>
              <p:cNvSpPr/>
              <p:nvPr/>
            </p:nvSpPr>
            <p:spPr>
              <a:xfrm>
                <a:off x="10726560" y="3206029"/>
                <a:ext cx="63188" cy="54984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4906" extrusionOk="0">
                    <a:moveTo>
                      <a:pt x="62" y="1"/>
                    </a:moveTo>
                    <a:cubicBezTo>
                      <a:pt x="29" y="1"/>
                      <a:pt x="0" y="24"/>
                      <a:pt x="0" y="57"/>
                    </a:cubicBezTo>
                    <a:lnTo>
                      <a:pt x="0" y="14906"/>
                    </a:lnTo>
                    <a:lnTo>
                      <a:pt x="1712" y="14906"/>
                    </a:lnTo>
                    <a:lnTo>
                      <a:pt x="1712" y="57"/>
                    </a:lnTo>
                    <a:cubicBezTo>
                      <a:pt x="1712" y="24"/>
                      <a:pt x="1684" y="1"/>
                      <a:pt x="165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56"/>
              <p:cNvSpPr/>
              <p:nvPr/>
            </p:nvSpPr>
            <p:spPr>
              <a:xfrm>
                <a:off x="10627810" y="3206029"/>
                <a:ext cx="98785" cy="54984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4906" extrusionOk="0">
                    <a:moveTo>
                      <a:pt x="119" y="1"/>
                    </a:moveTo>
                    <a:cubicBezTo>
                      <a:pt x="53" y="1"/>
                      <a:pt x="1" y="53"/>
                      <a:pt x="1" y="119"/>
                    </a:cubicBezTo>
                    <a:lnTo>
                      <a:pt x="1" y="14906"/>
                    </a:lnTo>
                    <a:lnTo>
                      <a:pt x="2677" y="14906"/>
                    </a:lnTo>
                    <a:lnTo>
                      <a:pt x="2677" y="119"/>
                    </a:lnTo>
                    <a:cubicBezTo>
                      <a:pt x="2677" y="53"/>
                      <a:pt x="2625" y="1"/>
                      <a:pt x="25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56"/>
              <p:cNvSpPr/>
              <p:nvPr/>
            </p:nvSpPr>
            <p:spPr>
              <a:xfrm>
                <a:off x="10541491" y="3264645"/>
                <a:ext cx="86354" cy="491231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3317" extrusionOk="0">
                    <a:moveTo>
                      <a:pt x="57" y="0"/>
                    </a:moveTo>
                    <a:cubicBezTo>
                      <a:pt x="24" y="0"/>
                      <a:pt x="0" y="24"/>
                      <a:pt x="0" y="57"/>
                    </a:cubicBezTo>
                    <a:lnTo>
                      <a:pt x="0" y="13317"/>
                    </a:lnTo>
                    <a:lnTo>
                      <a:pt x="2341" y="13317"/>
                    </a:lnTo>
                    <a:lnTo>
                      <a:pt x="2341" y="57"/>
                    </a:lnTo>
                    <a:cubicBezTo>
                      <a:pt x="2341" y="24"/>
                      <a:pt x="2313" y="0"/>
                      <a:pt x="22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56"/>
              <p:cNvSpPr/>
              <p:nvPr/>
            </p:nvSpPr>
            <p:spPr>
              <a:xfrm>
                <a:off x="10445729" y="3221375"/>
                <a:ext cx="95797" cy="53450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14490" extrusionOk="0">
                    <a:moveTo>
                      <a:pt x="62" y="1"/>
                    </a:moveTo>
                    <a:cubicBezTo>
                      <a:pt x="29" y="1"/>
                      <a:pt x="0" y="24"/>
                      <a:pt x="0" y="57"/>
                    </a:cubicBezTo>
                    <a:lnTo>
                      <a:pt x="0" y="14490"/>
                    </a:lnTo>
                    <a:lnTo>
                      <a:pt x="2596" y="14490"/>
                    </a:lnTo>
                    <a:lnTo>
                      <a:pt x="2596" y="57"/>
                    </a:lnTo>
                    <a:cubicBezTo>
                      <a:pt x="2596" y="24"/>
                      <a:pt x="2568" y="1"/>
                      <a:pt x="25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56"/>
              <p:cNvSpPr/>
              <p:nvPr/>
            </p:nvSpPr>
            <p:spPr>
              <a:xfrm>
                <a:off x="10327612" y="3250701"/>
                <a:ext cx="118151" cy="505174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3695" extrusionOk="0">
                    <a:moveTo>
                      <a:pt x="62" y="0"/>
                    </a:moveTo>
                    <a:cubicBezTo>
                      <a:pt x="29" y="0"/>
                      <a:pt x="1" y="29"/>
                      <a:pt x="1" y="62"/>
                    </a:cubicBezTo>
                    <a:lnTo>
                      <a:pt x="1" y="13695"/>
                    </a:lnTo>
                    <a:lnTo>
                      <a:pt x="3202" y="13695"/>
                    </a:lnTo>
                    <a:lnTo>
                      <a:pt x="3202" y="62"/>
                    </a:lnTo>
                    <a:cubicBezTo>
                      <a:pt x="3202" y="29"/>
                      <a:pt x="3179" y="0"/>
                      <a:pt x="31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56"/>
              <p:cNvSpPr/>
              <p:nvPr/>
            </p:nvSpPr>
            <p:spPr>
              <a:xfrm>
                <a:off x="10177255" y="3351001"/>
                <a:ext cx="150390" cy="404877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0976" extrusionOk="0">
                    <a:moveTo>
                      <a:pt x="119" y="0"/>
                    </a:moveTo>
                    <a:cubicBezTo>
                      <a:pt x="53" y="0"/>
                      <a:pt x="1" y="52"/>
                      <a:pt x="1" y="118"/>
                    </a:cubicBezTo>
                    <a:lnTo>
                      <a:pt x="1" y="10976"/>
                    </a:lnTo>
                    <a:lnTo>
                      <a:pt x="4077" y="10976"/>
                    </a:lnTo>
                    <a:lnTo>
                      <a:pt x="4077" y="118"/>
                    </a:lnTo>
                    <a:cubicBezTo>
                      <a:pt x="4077" y="52"/>
                      <a:pt x="4025" y="0"/>
                      <a:pt x="39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56"/>
              <p:cNvSpPr/>
              <p:nvPr/>
            </p:nvSpPr>
            <p:spPr>
              <a:xfrm>
                <a:off x="10066848" y="3610216"/>
                <a:ext cx="362493" cy="145669"/>
              </a:xfrm>
              <a:custGeom>
                <a:avLst/>
                <a:gdLst/>
                <a:ahLst/>
                <a:cxnLst/>
                <a:rect l="l" t="t" r="r" b="b"/>
                <a:pathLst>
                  <a:path w="9827" h="3949" extrusionOk="0">
                    <a:moveTo>
                      <a:pt x="119" y="0"/>
                    </a:moveTo>
                    <a:cubicBezTo>
                      <a:pt x="52" y="0"/>
                      <a:pt x="0" y="52"/>
                      <a:pt x="0" y="118"/>
                    </a:cubicBezTo>
                    <a:lnTo>
                      <a:pt x="0" y="3830"/>
                    </a:lnTo>
                    <a:cubicBezTo>
                      <a:pt x="0" y="3892"/>
                      <a:pt x="52" y="3949"/>
                      <a:pt x="119" y="3949"/>
                    </a:cubicBezTo>
                    <a:lnTo>
                      <a:pt x="9708" y="3949"/>
                    </a:lnTo>
                    <a:cubicBezTo>
                      <a:pt x="9775" y="3949"/>
                      <a:pt x="9827" y="3892"/>
                      <a:pt x="9827" y="3830"/>
                    </a:cubicBezTo>
                    <a:lnTo>
                      <a:pt x="9827" y="118"/>
                    </a:lnTo>
                    <a:cubicBezTo>
                      <a:pt x="9827" y="52"/>
                      <a:pt x="9775" y="0"/>
                      <a:pt x="97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31000">
                    <a:srgbClr val="0C899A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56"/>
              <p:cNvSpPr/>
              <p:nvPr/>
            </p:nvSpPr>
            <p:spPr>
              <a:xfrm>
                <a:off x="10103994" y="3631316"/>
                <a:ext cx="288202" cy="103469"/>
              </a:xfrm>
              <a:custGeom>
                <a:avLst/>
                <a:gdLst/>
                <a:ahLst/>
                <a:cxnLst/>
                <a:rect l="l" t="t" r="r" b="b"/>
                <a:pathLst>
                  <a:path w="7813" h="2805" extrusionOk="0">
                    <a:moveTo>
                      <a:pt x="379" y="0"/>
                    </a:moveTo>
                    <a:lnTo>
                      <a:pt x="242" y="137"/>
                    </a:lnTo>
                    <a:lnTo>
                      <a:pt x="379" y="279"/>
                    </a:lnTo>
                    <a:lnTo>
                      <a:pt x="1164" y="279"/>
                    </a:lnTo>
                    <a:lnTo>
                      <a:pt x="1301" y="137"/>
                    </a:lnTo>
                    <a:lnTo>
                      <a:pt x="1164" y="0"/>
                    </a:lnTo>
                    <a:close/>
                    <a:moveTo>
                      <a:pt x="2143" y="0"/>
                    </a:moveTo>
                    <a:lnTo>
                      <a:pt x="2006" y="137"/>
                    </a:lnTo>
                    <a:lnTo>
                      <a:pt x="2143" y="279"/>
                    </a:lnTo>
                    <a:lnTo>
                      <a:pt x="2928" y="279"/>
                    </a:lnTo>
                    <a:lnTo>
                      <a:pt x="3065" y="137"/>
                    </a:lnTo>
                    <a:lnTo>
                      <a:pt x="2928" y="0"/>
                    </a:lnTo>
                    <a:close/>
                    <a:moveTo>
                      <a:pt x="4734" y="0"/>
                    </a:moveTo>
                    <a:lnTo>
                      <a:pt x="4597" y="137"/>
                    </a:lnTo>
                    <a:lnTo>
                      <a:pt x="4734" y="279"/>
                    </a:lnTo>
                    <a:lnTo>
                      <a:pt x="5519" y="279"/>
                    </a:lnTo>
                    <a:lnTo>
                      <a:pt x="5656" y="137"/>
                    </a:lnTo>
                    <a:lnTo>
                      <a:pt x="5519" y="0"/>
                    </a:lnTo>
                    <a:close/>
                    <a:moveTo>
                      <a:pt x="6654" y="0"/>
                    </a:moveTo>
                    <a:lnTo>
                      <a:pt x="6512" y="137"/>
                    </a:lnTo>
                    <a:lnTo>
                      <a:pt x="6654" y="279"/>
                    </a:lnTo>
                    <a:lnTo>
                      <a:pt x="7434" y="279"/>
                    </a:lnTo>
                    <a:lnTo>
                      <a:pt x="7571" y="137"/>
                    </a:lnTo>
                    <a:lnTo>
                      <a:pt x="7434" y="0"/>
                    </a:lnTo>
                    <a:close/>
                    <a:moveTo>
                      <a:pt x="138" y="237"/>
                    </a:moveTo>
                    <a:lnTo>
                      <a:pt x="1" y="379"/>
                    </a:lnTo>
                    <a:lnTo>
                      <a:pt x="1" y="1159"/>
                    </a:lnTo>
                    <a:lnTo>
                      <a:pt x="138" y="1301"/>
                    </a:lnTo>
                    <a:lnTo>
                      <a:pt x="280" y="1159"/>
                    </a:lnTo>
                    <a:lnTo>
                      <a:pt x="280" y="379"/>
                    </a:lnTo>
                    <a:lnTo>
                      <a:pt x="138" y="237"/>
                    </a:lnTo>
                    <a:close/>
                    <a:moveTo>
                      <a:pt x="1400" y="237"/>
                    </a:moveTo>
                    <a:lnTo>
                      <a:pt x="1263" y="379"/>
                    </a:lnTo>
                    <a:lnTo>
                      <a:pt x="1263" y="1159"/>
                    </a:lnTo>
                    <a:lnTo>
                      <a:pt x="1400" y="1301"/>
                    </a:lnTo>
                    <a:lnTo>
                      <a:pt x="1542" y="1159"/>
                    </a:lnTo>
                    <a:lnTo>
                      <a:pt x="1542" y="379"/>
                    </a:lnTo>
                    <a:lnTo>
                      <a:pt x="1400" y="237"/>
                    </a:lnTo>
                    <a:close/>
                    <a:moveTo>
                      <a:pt x="3164" y="237"/>
                    </a:moveTo>
                    <a:lnTo>
                      <a:pt x="3027" y="379"/>
                    </a:lnTo>
                    <a:lnTo>
                      <a:pt x="3027" y="1159"/>
                    </a:lnTo>
                    <a:lnTo>
                      <a:pt x="3164" y="1301"/>
                    </a:lnTo>
                    <a:lnTo>
                      <a:pt x="3306" y="1159"/>
                    </a:lnTo>
                    <a:lnTo>
                      <a:pt x="3306" y="379"/>
                    </a:lnTo>
                    <a:lnTo>
                      <a:pt x="3164" y="237"/>
                    </a:lnTo>
                    <a:close/>
                    <a:moveTo>
                      <a:pt x="3831" y="870"/>
                    </a:moveTo>
                    <a:lnTo>
                      <a:pt x="3689" y="1008"/>
                    </a:lnTo>
                    <a:lnTo>
                      <a:pt x="3689" y="1159"/>
                    </a:lnTo>
                    <a:lnTo>
                      <a:pt x="3831" y="1301"/>
                    </a:lnTo>
                    <a:lnTo>
                      <a:pt x="3968" y="1159"/>
                    </a:lnTo>
                    <a:lnTo>
                      <a:pt x="3968" y="1008"/>
                    </a:lnTo>
                    <a:lnTo>
                      <a:pt x="3831" y="870"/>
                    </a:lnTo>
                    <a:close/>
                    <a:moveTo>
                      <a:pt x="5755" y="237"/>
                    </a:moveTo>
                    <a:lnTo>
                      <a:pt x="5618" y="379"/>
                    </a:lnTo>
                    <a:lnTo>
                      <a:pt x="5618" y="1159"/>
                    </a:lnTo>
                    <a:lnTo>
                      <a:pt x="5755" y="1301"/>
                    </a:lnTo>
                    <a:lnTo>
                      <a:pt x="5897" y="1159"/>
                    </a:lnTo>
                    <a:lnTo>
                      <a:pt x="5897" y="379"/>
                    </a:lnTo>
                    <a:lnTo>
                      <a:pt x="5755" y="237"/>
                    </a:lnTo>
                    <a:close/>
                    <a:moveTo>
                      <a:pt x="6413" y="237"/>
                    </a:moveTo>
                    <a:lnTo>
                      <a:pt x="6271" y="379"/>
                    </a:lnTo>
                    <a:lnTo>
                      <a:pt x="6271" y="1159"/>
                    </a:lnTo>
                    <a:lnTo>
                      <a:pt x="6413" y="1301"/>
                    </a:lnTo>
                    <a:lnTo>
                      <a:pt x="6550" y="1159"/>
                    </a:lnTo>
                    <a:lnTo>
                      <a:pt x="6550" y="379"/>
                    </a:lnTo>
                    <a:lnTo>
                      <a:pt x="6413" y="237"/>
                    </a:lnTo>
                    <a:close/>
                    <a:moveTo>
                      <a:pt x="7675" y="237"/>
                    </a:moveTo>
                    <a:lnTo>
                      <a:pt x="7533" y="379"/>
                    </a:lnTo>
                    <a:lnTo>
                      <a:pt x="7533" y="1159"/>
                    </a:lnTo>
                    <a:lnTo>
                      <a:pt x="7675" y="1301"/>
                    </a:lnTo>
                    <a:lnTo>
                      <a:pt x="7812" y="1159"/>
                    </a:lnTo>
                    <a:lnTo>
                      <a:pt x="7812" y="379"/>
                    </a:lnTo>
                    <a:lnTo>
                      <a:pt x="7675" y="237"/>
                    </a:lnTo>
                    <a:close/>
                    <a:moveTo>
                      <a:pt x="2143" y="1263"/>
                    </a:moveTo>
                    <a:lnTo>
                      <a:pt x="2006" y="1400"/>
                    </a:lnTo>
                    <a:lnTo>
                      <a:pt x="2143" y="1542"/>
                    </a:lnTo>
                    <a:lnTo>
                      <a:pt x="2928" y="1542"/>
                    </a:lnTo>
                    <a:lnTo>
                      <a:pt x="3065" y="1400"/>
                    </a:lnTo>
                    <a:lnTo>
                      <a:pt x="2928" y="1263"/>
                    </a:lnTo>
                    <a:close/>
                    <a:moveTo>
                      <a:pt x="4734" y="1263"/>
                    </a:moveTo>
                    <a:lnTo>
                      <a:pt x="4597" y="1400"/>
                    </a:lnTo>
                    <a:lnTo>
                      <a:pt x="4734" y="1542"/>
                    </a:lnTo>
                    <a:lnTo>
                      <a:pt x="5519" y="1542"/>
                    </a:lnTo>
                    <a:lnTo>
                      <a:pt x="5656" y="1400"/>
                    </a:lnTo>
                    <a:lnTo>
                      <a:pt x="5519" y="1263"/>
                    </a:lnTo>
                    <a:close/>
                    <a:moveTo>
                      <a:pt x="3831" y="1504"/>
                    </a:moveTo>
                    <a:lnTo>
                      <a:pt x="3689" y="1646"/>
                    </a:lnTo>
                    <a:lnTo>
                      <a:pt x="3689" y="1792"/>
                    </a:lnTo>
                    <a:lnTo>
                      <a:pt x="3831" y="1930"/>
                    </a:lnTo>
                    <a:lnTo>
                      <a:pt x="3968" y="1792"/>
                    </a:lnTo>
                    <a:lnTo>
                      <a:pt x="3968" y="1646"/>
                    </a:lnTo>
                    <a:lnTo>
                      <a:pt x="3831" y="1504"/>
                    </a:lnTo>
                    <a:close/>
                    <a:moveTo>
                      <a:pt x="138" y="1504"/>
                    </a:moveTo>
                    <a:lnTo>
                      <a:pt x="1" y="1646"/>
                    </a:lnTo>
                    <a:lnTo>
                      <a:pt x="1" y="2426"/>
                    </a:lnTo>
                    <a:lnTo>
                      <a:pt x="138" y="2563"/>
                    </a:lnTo>
                    <a:lnTo>
                      <a:pt x="280" y="2421"/>
                    </a:lnTo>
                    <a:lnTo>
                      <a:pt x="280" y="1646"/>
                    </a:lnTo>
                    <a:lnTo>
                      <a:pt x="138" y="1504"/>
                    </a:lnTo>
                    <a:close/>
                    <a:moveTo>
                      <a:pt x="1400" y="1504"/>
                    </a:moveTo>
                    <a:lnTo>
                      <a:pt x="1263" y="1646"/>
                    </a:lnTo>
                    <a:lnTo>
                      <a:pt x="1263" y="2426"/>
                    </a:lnTo>
                    <a:lnTo>
                      <a:pt x="1400" y="2563"/>
                    </a:lnTo>
                    <a:lnTo>
                      <a:pt x="1542" y="2421"/>
                    </a:lnTo>
                    <a:lnTo>
                      <a:pt x="1542" y="1646"/>
                    </a:lnTo>
                    <a:lnTo>
                      <a:pt x="1400" y="1504"/>
                    </a:lnTo>
                    <a:close/>
                    <a:moveTo>
                      <a:pt x="3164" y="1504"/>
                    </a:moveTo>
                    <a:lnTo>
                      <a:pt x="3027" y="1646"/>
                    </a:lnTo>
                    <a:lnTo>
                      <a:pt x="3027" y="2426"/>
                    </a:lnTo>
                    <a:lnTo>
                      <a:pt x="3164" y="2563"/>
                    </a:lnTo>
                    <a:lnTo>
                      <a:pt x="3306" y="2421"/>
                    </a:lnTo>
                    <a:lnTo>
                      <a:pt x="3306" y="1646"/>
                    </a:lnTo>
                    <a:lnTo>
                      <a:pt x="3164" y="1504"/>
                    </a:lnTo>
                    <a:close/>
                    <a:moveTo>
                      <a:pt x="4498" y="1504"/>
                    </a:moveTo>
                    <a:lnTo>
                      <a:pt x="4356" y="1646"/>
                    </a:lnTo>
                    <a:lnTo>
                      <a:pt x="4356" y="2426"/>
                    </a:lnTo>
                    <a:lnTo>
                      <a:pt x="4498" y="2563"/>
                    </a:lnTo>
                    <a:lnTo>
                      <a:pt x="4635" y="2421"/>
                    </a:lnTo>
                    <a:lnTo>
                      <a:pt x="4635" y="1646"/>
                    </a:lnTo>
                    <a:lnTo>
                      <a:pt x="4498" y="1504"/>
                    </a:lnTo>
                    <a:close/>
                    <a:moveTo>
                      <a:pt x="6413" y="1504"/>
                    </a:moveTo>
                    <a:lnTo>
                      <a:pt x="6271" y="1646"/>
                    </a:lnTo>
                    <a:lnTo>
                      <a:pt x="6271" y="2426"/>
                    </a:lnTo>
                    <a:lnTo>
                      <a:pt x="6413" y="2563"/>
                    </a:lnTo>
                    <a:lnTo>
                      <a:pt x="6550" y="2421"/>
                    </a:lnTo>
                    <a:lnTo>
                      <a:pt x="6550" y="1646"/>
                    </a:lnTo>
                    <a:lnTo>
                      <a:pt x="6413" y="1504"/>
                    </a:lnTo>
                    <a:close/>
                    <a:moveTo>
                      <a:pt x="7675" y="1504"/>
                    </a:moveTo>
                    <a:lnTo>
                      <a:pt x="7533" y="1646"/>
                    </a:lnTo>
                    <a:lnTo>
                      <a:pt x="7533" y="2426"/>
                    </a:lnTo>
                    <a:lnTo>
                      <a:pt x="7675" y="2563"/>
                    </a:lnTo>
                    <a:lnTo>
                      <a:pt x="7812" y="2421"/>
                    </a:lnTo>
                    <a:lnTo>
                      <a:pt x="7812" y="1646"/>
                    </a:lnTo>
                    <a:lnTo>
                      <a:pt x="7675" y="1504"/>
                    </a:lnTo>
                    <a:close/>
                    <a:moveTo>
                      <a:pt x="379" y="2525"/>
                    </a:moveTo>
                    <a:lnTo>
                      <a:pt x="242" y="2663"/>
                    </a:lnTo>
                    <a:lnTo>
                      <a:pt x="379" y="2804"/>
                    </a:lnTo>
                    <a:lnTo>
                      <a:pt x="1164" y="2804"/>
                    </a:lnTo>
                    <a:lnTo>
                      <a:pt x="1301" y="2663"/>
                    </a:lnTo>
                    <a:lnTo>
                      <a:pt x="1164" y="2525"/>
                    </a:lnTo>
                    <a:close/>
                    <a:moveTo>
                      <a:pt x="2143" y="2525"/>
                    </a:moveTo>
                    <a:lnTo>
                      <a:pt x="2006" y="2663"/>
                    </a:lnTo>
                    <a:lnTo>
                      <a:pt x="2143" y="2804"/>
                    </a:lnTo>
                    <a:lnTo>
                      <a:pt x="2928" y="2804"/>
                    </a:lnTo>
                    <a:lnTo>
                      <a:pt x="3065" y="2663"/>
                    </a:lnTo>
                    <a:lnTo>
                      <a:pt x="2928" y="2525"/>
                    </a:lnTo>
                    <a:close/>
                    <a:moveTo>
                      <a:pt x="4734" y="2525"/>
                    </a:moveTo>
                    <a:lnTo>
                      <a:pt x="4597" y="2663"/>
                    </a:lnTo>
                    <a:lnTo>
                      <a:pt x="4734" y="2804"/>
                    </a:lnTo>
                    <a:lnTo>
                      <a:pt x="5519" y="2804"/>
                    </a:lnTo>
                    <a:lnTo>
                      <a:pt x="5656" y="2663"/>
                    </a:lnTo>
                    <a:lnTo>
                      <a:pt x="5519" y="2525"/>
                    </a:lnTo>
                    <a:close/>
                    <a:moveTo>
                      <a:pt x="6654" y="2525"/>
                    </a:moveTo>
                    <a:lnTo>
                      <a:pt x="6512" y="2663"/>
                    </a:lnTo>
                    <a:lnTo>
                      <a:pt x="6654" y="2804"/>
                    </a:lnTo>
                    <a:lnTo>
                      <a:pt x="7434" y="2804"/>
                    </a:lnTo>
                    <a:lnTo>
                      <a:pt x="7571" y="2663"/>
                    </a:lnTo>
                    <a:lnTo>
                      <a:pt x="7434" y="25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56"/>
              <p:cNvSpPr/>
              <p:nvPr/>
            </p:nvSpPr>
            <p:spPr>
              <a:xfrm>
                <a:off x="10121774" y="2679447"/>
                <a:ext cx="234678" cy="213284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5782" extrusionOk="0">
                    <a:moveTo>
                      <a:pt x="3179" y="1"/>
                    </a:moveTo>
                    <a:cubicBezTo>
                      <a:pt x="1869" y="1"/>
                      <a:pt x="685" y="895"/>
                      <a:pt x="370" y="2222"/>
                    </a:cubicBezTo>
                    <a:cubicBezTo>
                      <a:pt x="1" y="3778"/>
                      <a:pt x="961" y="5334"/>
                      <a:pt x="2512" y="5702"/>
                    </a:cubicBezTo>
                    <a:cubicBezTo>
                      <a:pt x="2737" y="5756"/>
                      <a:pt x="2962" y="5781"/>
                      <a:pt x="3183" y="5781"/>
                    </a:cubicBezTo>
                    <a:cubicBezTo>
                      <a:pt x="4493" y="5781"/>
                      <a:pt x="5677" y="4887"/>
                      <a:pt x="5992" y="3560"/>
                    </a:cubicBezTo>
                    <a:cubicBezTo>
                      <a:pt x="6361" y="2009"/>
                      <a:pt x="5401" y="449"/>
                      <a:pt x="3850" y="80"/>
                    </a:cubicBezTo>
                    <a:cubicBezTo>
                      <a:pt x="3625" y="27"/>
                      <a:pt x="3400" y="1"/>
                      <a:pt x="31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56"/>
              <p:cNvSpPr/>
              <p:nvPr/>
            </p:nvSpPr>
            <p:spPr>
              <a:xfrm>
                <a:off x="10660272" y="2501645"/>
                <a:ext cx="129475" cy="58614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15890" extrusionOk="0">
                    <a:moveTo>
                      <a:pt x="62" y="1"/>
                    </a:moveTo>
                    <a:cubicBezTo>
                      <a:pt x="29" y="1"/>
                      <a:pt x="1" y="25"/>
                      <a:pt x="1" y="58"/>
                    </a:cubicBezTo>
                    <a:lnTo>
                      <a:pt x="1" y="15889"/>
                    </a:lnTo>
                    <a:lnTo>
                      <a:pt x="3509" y="15889"/>
                    </a:lnTo>
                    <a:lnTo>
                      <a:pt x="3509" y="58"/>
                    </a:lnTo>
                    <a:cubicBezTo>
                      <a:pt x="3509" y="25"/>
                      <a:pt x="3481" y="1"/>
                      <a:pt x="34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56"/>
              <p:cNvSpPr/>
              <p:nvPr/>
            </p:nvSpPr>
            <p:spPr>
              <a:xfrm>
                <a:off x="10584577" y="2589218"/>
                <a:ext cx="75730" cy="498571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13516" extrusionOk="0">
                    <a:moveTo>
                      <a:pt x="62" y="1"/>
                    </a:moveTo>
                    <a:cubicBezTo>
                      <a:pt x="29" y="1"/>
                      <a:pt x="0" y="24"/>
                      <a:pt x="0" y="57"/>
                    </a:cubicBezTo>
                    <a:lnTo>
                      <a:pt x="0" y="13515"/>
                    </a:lnTo>
                    <a:lnTo>
                      <a:pt x="2053" y="13515"/>
                    </a:lnTo>
                    <a:lnTo>
                      <a:pt x="2053" y="57"/>
                    </a:lnTo>
                    <a:cubicBezTo>
                      <a:pt x="2053" y="24"/>
                      <a:pt x="2029" y="1"/>
                      <a:pt x="1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56"/>
              <p:cNvSpPr/>
              <p:nvPr/>
            </p:nvSpPr>
            <p:spPr>
              <a:xfrm>
                <a:off x="10512718" y="2540746"/>
                <a:ext cx="72041" cy="547042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4830" extrusionOk="0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lnTo>
                      <a:pt x="0" y="14829"/>
                    </a:lnTo>
                    <a:lnTo>
                      <a:pt x="1953" y="14829"/>
                    </a:lnTo>
                    <a:lnTo>
                      <a:pt x="1953" y="62"/>
                    </a:lnTo>
                    <a:cubicBezTo>
                      <a:pt x="1953" y="28"/>
                      <a:pt x="1925" y="0"/>
                      <a:pt x="18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56"/>
              <p:cNvSpPr/>
              <p:nvPr/>
            </p:nvSpPr>
            <p:spPr>
              <a:xfrm>
                <a:off x="10003178" y="2946630"/>
                <a:ext cx="509564" cy="141168"/>
              </a:xfrm>
              <a:custGeom>
                <a:avLst/>
                <a:gdLst/>
                <a:ahLst/>
                <a:cxnLst/>
                <a:rect l="l" t="t" r="r" b="b"/>
                <a:pathLst>
                  <a:path w="13814" h="3827" extrusionOk="0">
                    <a:moveTo>
                      <a:pt x="119" y="1"/>
                    </a:moveTo>
                    <a:cubicBezTo>
                      <a:pt x="52" y="1"/>
                      <a:pt x="0" y="53"/>
                      <a:pt x="0" y="119"/>
                    </a:cubicBezTo>
                    <a:lnTo>
                      <a:pt x="0" y="3708"/>
                    </a:lnTo>
                    <a:cubicBezTo>
                      <a:pt x="0" y="3774"/>
                      <a:pt x="52" y="3826"/>
                      <a:pt x="119" y="3826"/>
                    </a:cubicBezTo>
                    <a:lnTo>
                      <a:pt x="13695" y="3826"/>
                    </a:lnTo>
                    <a:cubicBezTo>
                      <a:pt x="13761" y="3826"/>
                      <a:pt x="13813" y="3774"/>
                      <a:pt x="13813" y="3708"/>
                    </a:cubicBezTo>
                    <a:lnTo>
                      <a:pt x="13813" y="119"/>
                    </a:lnTo>
                    <a:cubicBezTo>
                      <a:pt x="13813" y="53"/>
                      <a:pt x="13761" y="1"/>
                      <a:pt x="1369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56"/>
              <p:cNvSpPr/>
              <p:nvPr/>
            </p:nvSpPr>
            <p:spPr>
              <a:xfrm rot="10800000" flipH="1">
                <a:off x="10053752" y="2884362"/>
                <a:ext cx="417456" cy="62303"/>
              </a:xfrm>
              <a:custGeom>
                <a:avLst/>
                <a:gdLst/>
                <a:ahLst/>
                <a:cxnLst/>
                <a:rect l="l" t="t" r="r" b="b"/>
                <a:pathLst>
                  <a:path w="11317" h="1689" extrusionOk="0">
                    <a:moveTo>
                      <a:pt x="62" y="1"/>
                    </a:moveTo>
                    <a:cubicBezTo>
                      <a:pt x="29" y="1"/>
                      <a:pt x="1" y="29"/>
                      <a:pt x="1" y="62"/>
                    </a:cubicBezTo>
                    <a:lnTo>
                      <a:pt x="1" y="1632"/>
                    </a:lnTo>
                    <a:cubicBezTo>
                      <a:pt x="1" y="1665"/>
                      <a:pt x="29" y="1689"/>
                      <a:pt x="62" y="1689"/>
                    </a:cubicBezTo>
                    <a:lnTo>
                      <a:pt x="11260" y="1689"/>
                    </a:lnTo>
                    <a:cubicBezTo>
                      <a:pt x="11293" y="1689"/>
                      <a:pt x="11317" y="1665"/>
                      <a:pt x="11317" y="1632"/>
                    </a:cubicBezTo>
                    <a:lnTo>
                      <a:pt x="11317" y="62"/>
                    </a:lnTo>
                    <a:cubicBezTo>
                      <a:pt x="11317" y="29"/>
                      <a:pt x="11293" y="1"/>
                      <a:pt x="11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213" name="Google Shape;5213;p56"/>
            <p:cNvCxnSpPr/>
            <p:nvPr/>
          </p:nvCxnSpPr>
          <p:spPr>
            <a:xfrm rot="10800000">
              <a:off x="6897650" y="1953950"/>
              <a:ext cx="0" cy="26079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214" name="Google Shape;52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731" y="1150115"/>
            <a:ext cx="1424346" cy="195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3"/>
          <p:cNvGrpSpPr/>
          <p:nvPr/>
        </p:nvGrpSpPr>
        <p:grpSpPr>
          <a:xfrm flipH="1">
            <a:off x="530866" y="868601"/>
            <a:ext cx="2346121" cy="2859052"/>
            <a:chOff x="5688700" y="1214450"/>
            <a:chExt cx="1926999" cy="2348298"/>
          </a:xfrm>
        </p:grpSpPr>
        <p:sp>
          <p:nvSpPr>
            <p:cNvPr id="1101" name="Google Shape;1101;p33"/>
            <p:cNvSpPr/>
            <p:nvPr/>
          </p:nvSpPr>
          <p:spPr>
            <a:xfrm flipH="1">
              <a:off x="5725181" y="1214450"/>
              <a:ext cx="1826856" cy="2318970"/>
            </a:xfrm>
            <a:custGeom>
              <a:avLst/>
              <a:gdLst/>
              <a:ahLst/>
              <a:cxnLst/>
              <a:rect l="l" t="t" r="r" b="b"/>
              <a:pathLst>
                <a:path w="62043" h="78756" extrusionOk="0">
                  <a:moveTo>
                    <a:pt x="0" y="0"/>
                  </a:moveTo>
                  <a:lnTo>
                    <a:pt x="62043" y="0"/>
                  </a:lnTo>
                  <a:lnTo>
                    <a:pt x="62043" y="78755"/>
                  </a:lnTo>
                  <a:lnTo>
                    <a:pt x="0" y="7875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7032683" y="2305807"/>
              <a:ext cx="527183" cy="739541"/>
            </a:xfrm>
            <a:custGeom>
              <a:avLst/>
              <a:gdLst/>
              <a:ahLst/>
              <a:cxnLst/>
              <a:rect l="l" t="t" r="r" b="b"/>
              <a:pathLst>
                <a:path w="17904" h="25116" extrusionOk="0">
                  <a:moveTo>
                    <a:pt x="12540" y="1"/>
                  </a:moveTo>
                  <a:cubicBezTo>
                    <a:pt x="5943" y="1"/>
                    <a:pt x="1" y="5310"/>
                    <a:pt x="1" y="12564"/>
                  </a:cubicBezTo>
                  <a:cubicBezTo>
                    <a:pt x="1" y="19807"/>
                    <a:pt x="5955" y="25115"/>
                    <a:pt x="12560" y="25115"/>
                  </a:cubicBezTo>
                  <a:cubicBezTo>
                    <a:pt x="14329" y="25115"/>
                    <a:pt x="16144" y="24735"/>
                    <a:pt x="17904" y="23908"/>
                  </a:cubicBezTo>
                  <a:lnTo>
                    <a:pt x="17904" y="1220"/>
                  </a:lnTo>
                  <a:cubicBezTo>
                    <a:pt x="16137" y="385"/>
                    <a:pt x="14315" y="1"/>
                    <a:pt x="12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5722325" y="1694394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7549813" y="1882485"/>
              <a:ext cx="7185" cy="40811"/>
            </a:xfrm>
            <a:custGeom>
              <a:avLst/>
              <a:gdLst/>
              <a:ahLst/>
              <a:cxnLst/>
              <a:rect l="l" t="t" r="r" b="b"/>
              <a:pathLst>
                <a:path w="244" h="1386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386"/>
                  </a:lnTo>
                  <a:lnTo>
                    <a:pt x="1" y="1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5722325" y="2526964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7549813" y="2714348"/>
              <a:ext cx="7185" cy="41517"/>
            </a:xfrm>
            <a:custGeom>
              <a:avLst/>
              <a:gdLst/>
              <a:ahLst/>
              <a:cxnLst/>
              <a:rect l="l" t="t" r="r" b="b"/>
              <a:pathLst>
                <a:path w="244" h="1410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410"/>
                  </a:lnTo>
                  <a:lnTo>
                    <a:pt x="1" y="14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7466132" y="2820937"/>
              <a:ext cx="7185" cy="39368"/>
            </a:xfrm>
            <a:custGeom>
              <a:avLst/>
              <a:gdLst/>
              <a:ahLst/>
              <a:cxnLst/>
              <a:rect l="l" t="t" r="r" b="b"/>
              <a:pathLst>
                <a:path w="244" h="1337" extrusionOk="0">
                  <a:moveTo>
                    <a:pt x="1" y="0"/>
                  </a:moveTo>
                  <a:lnTo>
                    <a:pt x="244" y="0"/>
                  </a:lnTo>
                  <a:lnTo>
                    <a:pt x="244" y="1336"/>
                  </a:lnTo>
                  <a:lnTo>
                    <a:pt x="1" y="13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5722325" y="3290163"/>
              <a:ext cx="7185" cy="85125"/>
            </a:xfrm>
            <a:custGeom>
              <a:avLst/>
              <a:gdLst/>
              <a:ahLst/>
              <a:cxnLst/>
              <a:rect l="l" t="t" r="r" b="b"/>
              <a:pathLst>
                <a:path w="244" h="2891" extrusionOk="0">
                  <a:moveTo>
                    <a:pt x="0" y="0"/>
                  </a:moveTo>
                  <a:lnTo>
                    <a:pt x="243" y="0"/>
                  </a:lnTo>
                  <a:lnTo>
                    <a:pt x="243" y="2891"/>
                  </a:lnTo>
                  <a:lnTo>
                    <a:pt x="0" y="2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7549813" y="3477547"/>
              <a:ext cx="7185" cy="41517"/>
            </a:xfrm>
            <a:custGeom>
              <a:avLst/>
              <a:gdLst/>
              <a:ahLst/>
              <a:cxnLst/>
              <a:rect l="l" t="t" r="r" b="b"/>
              <a:pathLst>
                <a:path w="244" h="1410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410"/>
                  </a:lnTo>
                  <a:lnTo>
                    <a:pt x="1" y="1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0" name="Google Shape;1110;p33"/>
            <p:cNvGrpSpPr/>
            <p:nvPr/>
          </p:nvGrpSpPr>
          <p:grpSpPr>
            <a:xfrm>
              <a:off x="5773320" y="1272402"/>
              <a:ext cx="1744616" cy="2260345"/>
              <a:chOff x="7832750" y="1440850"/>
              <a:chExt cx="1481250" cy="1919125"/>
            </a:xfrm>
          </p:grpSpPr>
          <p:sp>
            <p:nvSpPr>
              <p:cNvPr id="1111" name="Google Shape;1111;p33"/>
              <p:cNvSpPr/>
              <p:nvPr/>
            </p:nvSpPr>
            <p:spPr>
              <a:xfrm>
                <a:off x="9293950" y="1620000"/>
                <a:ext cx="6100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31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30"/>
                    </a:lnTo>
                    <a:lnTo>
                      <a:pt x="0" y="2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9240500" y="1820425"/>
                <a:ext cx="61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4" extrusionOk="0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264"/>
                    </a:lnTo>
                    <a:lnTo>
                      <a:pt x="0" y="12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9307900" y="1842900"/>
                <a:ext cx="6100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4" extrusionOk="0">
                    <a:moveTo>
                      <a:pt x="1" y="0"/>
                    </a:moveTo>
                    <a:lnTo>
                      <a:pt x="244" y="0"/>
                    </a:lnTo>
                    <a:lnTo>
                      <a:pt x="244" y="3304"/>
                    </a:lnTo>
                    <a:lnTo>
                      <a:pt x="1" y="33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9270250" y="2048775"/>
                <a:ext cx="61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361" extrusionOk="0">
                    <a:moveTo>
                      <a:pt x="1" y="0"/>
                    </a:moveTo>
                    <a:lnTo>
                      <a:pt x="244" y="0"/>
                    </a:lnTo>
                    <a:lnTo>
                      <a:pt x="244" y="1361"/>
                    </a:lnTo>
                    <a:lnTo>
                      <a:pt x="1" y="13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9293950" y="2326300"/>
                <a:ext cx="6100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30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30"/>
                    </a:lnTo>
                    <a:lnTo>
                      <a:pt x="0" y="2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9240500" y="2526725"/>
                <a:ext cx="61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4" extrusionOk="0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263"/>
                    </a:lnTo>
                    <a:lnTo>
                      <a:pt x="0" y="1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9307900" y="2549175"/>
                <a:ext cx="6100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5" extrusionOk="0">
                    <a:moveTo>
                      <a:pt x="1" y="1"/>
                    </a:moveTo>
                    <a:lnTo>
                      <a:pt x="244" y="1"/>
                    </a:lnTo>
                    <a:lnTo>
                      <a:pt x="244" y="3305"/>
                    </a:lnTo>
                    <a:lnTo>
                      <a:pt x="1" y="33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9293950" y="2974300"/>
                <a:ext cx="61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5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2454"/>
                    </a:lnTo>
                    <a:lnTo>
                      <a:pt x="0" y="24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9240500" y="3174700"/>
                <a:ext cx="6100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65" extrusionOk="0">
                    <a:moveTo>
                      <a:pt x="0" y="1"/>
                    </a:moveTo>
                    <a:lnTo>
                      <a:pt x="243" y="1"/>
                    </a:lnTo>
                    <a:lnTo>
                      <a:pt x="243" y="1264"/>
                    </a:lnTo>
                    <a:lnTo>
                      <a:pt x="0" y="12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9307900" y="3197175"/>
                <a:ext cx="6100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305" extrusionOk="0">
                    <a:moveTo>
                      <a:pt x="1" y="1"/>
                    </a:moveTo>
                    <a:lnTo>
                      <a:pt x="244" y="1"/>
                    </a:lnTo>
                    <a:lnTo>
                      <a:pt x="244" y="3305"/>
                    </a:lnTo>
                    <a:lnTo>
                      <a:pt x="1" y="33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1" name="Google Shape;1121;p33"/>
              <p:cNvGrpSpPr/>
              <p:nvPr/>
            </p:nvGrpSpPr>
            <p:grpSpPr>
              <a:xfrm>
                <a:off x="7832750" y="1440850"/>
                <a:ext cx="1388350" cy="1919125"/>
                <a:chOff x="4615850" y="3385375"/>
                <a:chExt cx="1388350" cy="1919125"/>
              </a:xfrm>
            </p:grpSpPr>
            <p:sp>
              <p:nvSpPr>
                <p:cNvPr id="1122" name="Google Shape;1122;p33"/>
                <p:cNvSpPr/>
                <p:nvPr/>
              </p:nvSpPr>
              <p:spPr>
                <a:xfrm>
                  <a:off x="5896675" y="3794625"/>
                  <a:ext cx="5407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3" h="535" extrusionOk="0">
                      <a:moveTo>
                        <a:pt x="2162" y="0"/>
                      </a:moveTo>
                      <a:lnTo>
                        <a:pt x="2162" y="0"/>
                      </a:lnTo>
                      <a:cubicBezTo>
                        <a:pt x="1944" y="49"/>
                        <a:pt x="1750" y="122"/>
                        <a:pt x="1507" y="170"/>
                      </a:cubicBezTo>
                      <a:cubicBezTo>
                        <a:pt x="972" y="316"/>
                        <a:pt x="462" y="438"/>
                        <a:pt x="0" y="535"/>
                      </a:cubicBezTo>
                      <a:cubicBezTo>
                        <a:pt x="729" y="413"/>
                        <a:pt x="1458" y="243"/>
                        <a:pt x="2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33"/>
                <p:cNvSpPr/>
                <p:nvPr/>
              </p:nvSpPr>
              <p:spPr>
                <a:xfrm>
                  <a:off x="5853975" y="3419400"/>
                  <a:ext cx="52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1" fill="none" extrusionOk="0">
                      <a:moveTo>
                        <a:pt x="1" y="1"/>
                      </a:moveTo>
                      <a:lnTo>
                        <a:pt x="2110" y="1"/>
                      </a:lnTo>
                    </a:path>
                  </a:pathLst>
                </a:custGeom>
                <a:solidFill>
                  <a:schemeClr val="dk1"/>
                </a:solidFill>
                <a:ln w="575" cap="flat" cmpd="sng">
                  <a:solidFill>
                    <a:srgbClr val="8B1F90"/>
                  </a:solidFill>
                  <a:prstDash val="solid"/>
                  <a:miter lim="174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33"/>
                <p:cNvSpPr/>
                <p:nvPr/>
              </p:nvSpPr>
              <p:spPr>
                <a:xfrm>
                  <a:off x="4682675" y="3399950"/>
                  <a:ext cx="6075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4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33"/>
                <p:cNvSpPr/>
                <p:nvPr/>
              </p:nvSpPr>
              <p:spPr>
                <a:xfrm>
                  <a:off x="4615850" y="348195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33"/>
                <p:cNvSpPr/>
                <p:nvPr/>
              </p:nvSpPr>
              <p:spPr>
                <a:xfrm>
                  <a:off x="4838750" y="3423650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33"/>
                <p:cNvSpPr/>
                <p:nvPr/>
              </p:nvSpPr>
              <p:spPr>
                <a:xfrm>
                  <a:off x="4791975" y="35833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33"/>
                <p:cNvSpPr/>
                <p:nvPr/>
              </p:nvSpPr>
              <p:spPr>
                <a:xfrm>
                  <a:off x="4763425" y="34078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33"/>
                <p:cNvSpPr/>
                <p:nvPr/>
              </p:nvSpPr>
              <p:spPr>
                <a:xfrm>
                  <a:off x="5144225" y="34078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33"/>
                <p:cNvSpPr/>
                <p:nvPr/>
              </p:nvSpPr>
              <p:spPr>
                <a:xfrm>
                  <a:off x="5293625" y="3394500"/>
                  <a:ext cx="6075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89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88"/>
                      </a:lnTo>
                      <a:lnTo>
                        <a:pt x="0" y="468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33"/>
                <p:cNvSpPr/>
                <p:nvPr/>
              </p:nvSpPr>
              <p:spPr>
                <a:xfrm>
                  <a:off x="5223175" y="3564525"/>
                  <a:ext cx="610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33"/>
                <p:cNvSpPr/>
                <p:nvPr/>
              </p:nvSpPr>
              <p:spPr>
                <a:xfrm>
                  <a:off x="5036725" y="3476475"/>
                  <a:ext cx="6100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33"/>
                <p:cNvSpPr/>
                <p:nvPr/>
              </p:nvSpPr>
              <p:spPr>
                <a:xfrm>
                  <a:off x="5093800" y="35493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33"/>
                <p:cNvSpPr/>
                <p:nvPr/>
              </p:nvSpPr>
              <p:spPr>
                <a:xfrm>
                  <a:off x="4694800" y="35724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33"/>
                <p:cNvSpPr/>
                <p:nvPr/>
              </p:nvSpPr>
              <p:spPr>
                <a:xfrm>
                  <a:off x="5306975" y="3743700"/>
                  <a:ext cx="6100" cy="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29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28"/>
                      </a:lnTo>
                      <a:lnTo>
                        <a:pt x="1" y="33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33"/>
                <p:cNvSpPr/>
                <p:nvPr/>
              </p:nvSpPr>
              <p:spPr>
                <a:xfrm>
                  <a:off x="5080450" y="37418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33"/>
                <p:cNvSpPr/>
                <p:nvPr/>
              </p:nvSpPr>
              <p:spPr>
                <a:xfrm>
                  <a:off x="5169725" y="37649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33"/>
                <p:cNvSpPr/>
                <p:nvPr/>
              </p:nvSpPr>
              <p:spPr>
                <a:xfrm>
                  <a:off x="5141175" y="38384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33"/>
                <p:cNvSpPr/>
                <p:nvPr/>
              </p:nvSpPr>
              <p:spPr>
                <a:xfrm>
                  <a:off x="5342800" y="37667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33"/>
                <p:cNvSpPr/>
                <p:nvPr/>
              </p:nvSpPr>
              <p:spPr>
                <a:xfrm>
                  <a:off x="5105350" y="39860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33"/>
                <p:cNvSpPr/>
                <p:nvPr/>
              </p:nvSpPr>
              <p:spPr>
                <a:xfrm>
                  <a:off x="5270525" y="3903400"/>
                  <a:ext cx="6100" cy="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86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86"/>
                      </a:lnTo>
                      <a:lnTo>
                        <a:pt x="1" y="13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33"/>
                <p:cNvSpPr/>
                <p:nvPr/>
              </p:nvSpPr>
              <p:spPr>
                <a:xfrm>
                  <a:off x="5325800" y="3982975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1409"/>
                      </a:lnTo>
                      <a:lnTo>
                        <a:pt x="1" y="140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33"/>
                <p:cNvSpPr/>
                <p:nvPr/>
              </p:nvSpPr>
              <p:spPr>
                <a:xfrm>
                  <a:off x="5237125" y="3787425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33"/>
                <p:cNvSpPr/>
                <p:nvPr/>
              </p:nvSpPr>
              <p:spPr>
                <a:xfrm>
                  <a:off x="5019100" y="39295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33"/>
                <p:cNvSpPr/>
                <p:nvPr/>
              </p:nvSpPr>
              <p:spPr>
                <a:xfrm>
                  <a:off x="5030650" y="37892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2186"/>
                      </a:lnTo>
                      <a:lnTo>
                        <a:pt x="1" y="21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33"/>
                <p:cNvSpPr/>
                <p:nvPr/>
              </p:nvSpPr>
              <p:spPr>
                <a:xfrm>
                  <a:off x="5199475" y="3993300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33"/>
                <p:cNvSpPr/>
                <p:nvPr/>
              </p:nvSpPr>
              <p:spPr>
                <a:xfrm>
                  <a:off x="4720325" y="38062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33"/>
                <p:cNvSpPr/>
                <p:nvPr/>
              </p:nvSpPr>
              <p:spPr>
                <a:xfrm>
                  <a:off x="4832675" y="3771025"/>
                  <a:ext cx="6100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89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89"/>
                      </a:lnTo>
                      <a:lnTo>
                        <a:pt x="0" y="46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33"/>
                <p:cNvSpPr/>
                <p:nvPr/>
              </p:nvSpPr>
              <p:spPr>
                <a:xfrm>
                  <a:off x="4754325" y="3952600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1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33"/>
                <p:cNvSpPr/>
                <p:nvPr/>
              </p:nvSpPr>
              <p:spPr>
                <a:xfrm>
                  <a:off x="4649250" y="39088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33"/>
                <p:cNvSpPr/>
                <p:nvPr/>
              </p:nvSpPr>
              <p:spPr>
                <a:xfrm>
                  <a:off x="5409000" y="33853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167"/>
                      </a:lnTo>
                      <a:lnTo>
                        <a:pt x="1" y="11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33"/>
                <p:cNvSpPr/>
                <p:nvPr/>
              </p:nvSpPr>
              <p:spPr>
                <a:xfrm>
                  <a:off x="5536525" y="33999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33"/>
                <p:cNvSpPr/>
                <p:nvPr/>
              </p:nvSpPr>
              <p:spPr>
                <a:xfrm>
                  <a:off x="5469725" y="348195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33"/>
                <p:cNvSpPr/>
                <p:nvPr/>
              </p:nvSpPr>
              <p:spPr>
                <a:xfrm>
                  <a:off x="5692000" y="3423650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33"/>
                <p:cNvSpPr/>
                <p:nvPr/>
              </p:nvSpPr>
              <p:spPr>
                <a:xfrm>
                  <a:off x="5645850" y="35833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33"/>
                <p:cNvSpPr/>
                <p:nvPr/>
              </p:nvSpPr>
              <p:spPr>
                <a:xfrm>
                  <a:off x="5617300" y="34078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33"/>
                <p:cNvSpPr/>
                <p:nvPr/>
              </p:nvSpPr>
              <p:spPr>
                <a:xfrm>
                  <a:off x="5370750" y="372667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0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33"/>
                <p:cNvSpPr/>
                <p:nvPr/>
              </p:nvSpPr>
              <p:spPr>
                <a:xfrm>
                  <a:off x="5998100" y="34078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33"/>
                <p:cNvSpPr/>
                <p:nvPr/>
              </p:nvSpPr>
              <p:spPr>
                <a:xfrm>
                  <a:off x="5890600" y="3476475"/>
                  <a:ext cx="6100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1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3"/>
                <p:cNvSpPr/>
                <p:nvPr/>
              </p:nvSpPr>
              <p:spPr>
                <a:xfrm>
                  <a:off x="5426625" y="37437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3"/>
                <p:cNvSpPr/>
                <p:nvPr/>
              </p:nvSpPr>
              <p:spPr>
                <a:xfrm>
                  <a:off x="5352525" y="3959275"/>
                  <a:ext cx="610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8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580"/>
                      </a:lnTo>
                      <a:lnTo>
                        <a:pt x="0" y="15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3"/>
                <p:cNvSpPr/>
                <p:nvPr/>
              </p:nvSpPr>
              <p:spPr>
                <a:xfrm>
                  <a:off x="5379250" y="35098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3"/>
                <p:cNvSpPr/>
                <p:nvPr/>
              </p:nvSpPr>
              <p:spPr>
                <a:xfrm>
                  <a:off x="5947075" y="35493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3"/>
                <p:cNvSpPr/>
                <p:nvPr/>
              </p:nvSpPr>
              <p:spPr>
                <a:xfrm>
                  <a:off x="5548075" y="35724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3"/>
                <p:cNvSpPr/>
                <p:nvPr/>
              </p:nvSpPr>
              <p:spPr>
                <a:xfrm>
                  <a:off x="5934325" y="37418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3"/>
                <p:cNvSpPr/>
                <p:nvPr/>
              </p:nvSpPr>
              <p:spPr>
                <a:xfrm>
                  <a:off x="5995050" y="38384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3"/>
                <p:cNvSpPr/>
                <p:nvPr/>
              </p:nvSpPr>
              <p:spPr>
                <a:xfrm>
                  <a:off x="5958625" y="39860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33"/>
                <p:cNvSpPr/>
                <p:nvPr/>
              </p:nvSpPr>
              <p:spPr>
                <a:xfrm>
                  <a:off x="5872975" y="39295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33"/>
                <p:cNvSpPr/>
                <p:nvPr/>
              </p:nvSpPr>
              <p:spPr>
                <a:xfrm>
                  <a:off x="5883925" y="3789250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186"/>
                      </a:lnTo>
                      <a:lnTo>
                        <a:pt x="0" y="21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33"/>
                <p:cNvSpPr/>
                <p:nvPr/>
              </p:nvSpPr>
              <p:spPr>
                <a:xfrm>
                  <a:off x="5574200" y="38062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33"/>
                <p:cNvSpPr/>
                <p:nvPr/>
              </p:nvSpPr>
              <p:spPr>
                <a:xfrm>
                  <a:off x="5685925" y="3771025"/>
                  <a:ext cx="6100" cy="1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89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89"/>
                      </a:lnTo>
                      <a:lnTo>
                        <a:pt x="1" y="46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33"/>
                <p:cNvSpPr/>
                <p:nvPr/>
              </p:nvSpPr>
              <p:spPr>
                <a:xfrm>
                  <a:off x="5608200" y="3952600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33"/>
                <p:cNvSpPr/>
                <p:nvPr/>
              </p:nvSpPr>
              <p:spPr>
                <a:xfrm>
                  <a:off x="5502525" y="39088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33"/>
                <p:cNvSpPr/>
                <p:nvPr/>
              </p:nvSpPr>
              <p:spPr>
                <a:xfrm>
                  <a:off x="5401725" y="3876075"/>
                  <a:ext cx="6100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33"/>
                <p:cNvSpPr/>
                <p:nvPr/>
              </p:nvSpPr>
              <p:spPr>
                <a:xfrm>
                  <a:off x="4682675" y="4106850"/>
                  <a:ext cx="6075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33"/>
                <p:cNvSpPr/>
                <p:nvPr/>
              </p:nvSpPr>
              <p:spPr>
                <a:xfrm>
                  <a:off x="4615850" y="4188225"/>
                  <a:ext cx="61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8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33"/>
                <p:cNvSpPr/>
                <p:nvPr/>
              </p:nvSpPr>
              <p:spPr>
                <a:xfrm>
                  <a:off x="4838750" y="4129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9"/>
                      </a:lnTo>
                      <a:lnTo>
                        <a:pt x="0" y="17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33"/>
                <p:cNvSpPr/>
                <p:nvPr/>
              </p:nvSpPr>
              <p:spPr>
                <a:xfrm>
                  <a:off x="4791975" y="4289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33"/>
                <p:cNvSpPr/>
                <p:nvPr/>
              </p:nvSpPr>
              <p:spPr>
                <a:xfrm>
                  <a:off x="4763425" y="41141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33"/>
                <p:cNvSpPr/>
                <p:nvPr/>
              </p:nvSpPr>
              <p:spPr>
                <a:xfrm>
                  <a:off x="5144225" y="4114150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33"/>
                <p:cNvSpPr/>
                <p:nvPr/>
              </p:nvSpPr>
              <p:spPr>
                <a:xfrm>
                  <a:off x="5293625" y="4101400"/>
                  <a:ext cx="6075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33"/>
                <p:cNvSpPr/>
                <p:nvPr/>
              </p:nvSpPr>
              <p:spPr>
                <a:xfrm>
                  <a:off x="5223175" y="4270825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33"/>
                <p:cNvSpPr/>
                <p:nvPr/>
              </p:nvSpPr>
              <p:spPr>
                <a:xfrm>
                  <a:off x="5036725" y="4182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33"/>
                <p:cNvSpPr/>
                <p:nvPr/>
              </p:nvSpPr>
              <p:spPr>
                <a:xfrm>
                  <a:off x="5093800" y="4256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33"/>
                <p:cNvSpPr/>
                <p:nvPr/>
              </p:nvSpPr>
              <p:spPr>
                <a:xfrm>
                  <a:off x="4694800" y="42793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33"/>
                <p:cNvSpPr/>
                <p:nvPr/>
              </p:nvSpPr>
              <p:spPr>
                <a:xfrm>
                  <a:off x="5306975" y="445060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33"/>
                <p:cNvSpPr/>
                <p:nvPr/>
              </p:nvSpPr>
              <p:spPr>
                <a:xfrm>
                  <a:off x="5080450" y="4448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33"/>
                <p:cNvSpPr/>
                <p:nvPr/>
              </p:nvSpPr>
              <p:spPr>
                <a:xfrm>
                  <a:off x="5169725" y="44712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3"/>
                      </a:lnTo>
                      <a:lnTo>
                        <a:pt x="0" y="12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3"/>
                <p:cNvSpPr/>
                <p:nvPr/>
              </p:nvSpPr>
              <p:spPr>
                <a:xfrm>
                  <a:off x="5141175" y="4545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3"/>
                      </a:lnTo>
                      <a:lnTo>
                        <a:pt x="1" y="1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3"/>
                <p:cNvSpPr/>
                <p:nvPr/>
              </p:nvSpPr>
              <p:spPr>
                <a:xfrm>
                  <a:off x="5342800" y="44736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33"/>
                <p:cNvSpPr/>
                <p:nvPr/>
              </p:nvSpPr>
              <p:spPr>
                <a:xfrm>
                  <a:off x="5105350" y="46929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3"/>
                <p:cNvSpPr/>
                <p:nvPr/>
              </p:nvSpPr>
              <p:spPr>
                <a:xfrm>
                  <a:off x="5270525" y="460970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33"/>
                <p:cNvSpPr/>
                <p:nvPr/>
              </p:nvSpPr>
              <p:spPr>
                <a:xfrm>
                  <a:off x="5325800" y="4689275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1409"/>
                      </a:lnTo>
                      <a:lnTo>
                        <a:pt x="1" y="140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33"/>
                <p:cNvSpPr/>
                <p:nvPr/>
              </p:nvSpPr>
              <p:spPr>
                <a:xfrm>
                  <a:off x="5237125" y="449370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305"/>
                      </a:lnTo>
                      <a:lnTo>
                        <a:pt x="1" y="33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33"/>
                <p:cNvSpPr/>
                <p:nvPr/>
              </p:nvSpPr>
              <p:spPr>
                <a:xfrm>
                  <a:off x="5019100" y="46358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33"/>
                <p:cNvSpPr/>
                <p:nvPr/>
              </p:nvSpPr>
              <p:spPr>
                <a:xfrm>
                  <a:off x="5030650" y="4495525"/>
                  <a:ext cx="6100" cy="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8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33"/>
                <p:cNvSpPr/>
                <p:nvPr/>
              </p:nvSpPr>
              <p:spPr>
                <a:xfrm>
                  <a:off x="5199475" y="4700200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336"/>
                      </a:lnTo>
                      <a:lnTo>
                        <a:pt x="1" y="13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33"/>
                <p:cNvSpPr/>
                <p:nvPr/>
              </p:nvSpPr>
              <p:spPr>
                <a:xfrm>
                  <a:off x="4720325" y="4512550"/>
                  <a:ext cx="6100" cy="4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33"/>
                <p:cNvSpPr/>
                <p:nvPr/>
              </p:nvSpPr>
              <p:spPr>
                <a:xfrm>
                  <a:off x="4832675" y="4477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33"/>
                <p:cNvSpPr/>
                <p:nvPr/>
              </p:nvSpPr>
              <p:spPr>
                <a:xfrm>
                  <a:off x="4754325" y="4659500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1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33"/>
                <p:cNvSpPr/>
                <p:nvPr/>
              </p:nvSpPr>
              <p:spPr>
                <a:xfrm>
                  <a:off x="4649250" y="4615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33"/>
                <p:cNvSpPr/>
                <p:nvPr/>
              </p:nvSpPr>
              <p:spPr>
                <a:xfrm>
                  <a:off x="5409000" y="4091675"/>
                  <a:ext cx="61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91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191"/>
                      </a:lnTo>
                      <a:lnTo>
                        <a:pt x="1" y="1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33"/>
                <p:cNvSpPr/>
                <p:nvPr/>
              </p:nvSpPr>
              <p:spPr>
                <a:xfrm>
                  <a:off x="5536525" y="4106850"/>
                  <a:ext cx="6100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3"/>
                <p:cNvSpPr/>
                <p:nvPr/>
              </p:nvSpPr>
              <p:spPr>
                <a:xfrm>
                  <a:off x="5469725" y="4188225"/>
                  <a:ext cx="61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8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3"/>
                <p:cNvSpPr/>
                <p:nvPr/>
              </p:nvSpPr>
              <p:spPr>
                <a:xfrm>
                  <a:off x="5692000" y="4129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799"/>
                      </a:lnTo>
                      <a:lnTo>
                        <a:pt x="1" y="17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3"/>
                <p:cNvSpPr/>
                <p:nvPr/>
              </p:nvSpPr>
              <p:spPr>
                <a:xfrm>
                  <a:off x="5645850" y="4289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3"/>
                <p:cNvSpPr/>
                <p:nvPr/>
              </p:nvSpPr>
              <p:spPr>
                <a:xfrm>
                  <a:off x="5617300" y="411415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3"/>
                <p:cNvSpPr/>
                <p:nvPr/>
              </p:nvSpPr>
              <p:spPr>
                <a:xfrm>
                  <a:off x="5370750" y="4433600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360"/>
                      </a:lnTo>
                      <a:lnTo>
                        <a:pt x="0" y="13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3"/>
                <p:cNvSpPr/>
                <p:nvPr/>
              </p:nvSpPr>
              <p:spPr>
                <a:xfrm>
                  <a:off x="5998100" y="4114150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3"/>
                <p:cNvSpPr/>
                <p:nvPr/>
              </p:nvSpPr>
              <p:spPr>
                <a:xfrm>
                  <a:off x="5890600" y="4182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3"/>
                <p:cNvSpPr/>
                <p:nvPr/>
              </p:nvSpPr>
              <p:spPr>
                <a:xfrm>
                  <a:off x="5426625" y="44506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33"/>
                <p:cNvSpPr/>
                <p:nvPr/>
              </p:nvSpPr>
              <p:spPr>
                <a:xfrm>
                  <a:off x="5352525" y="4666175"/>
                  <a:ext cx="610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8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580"/>
                      </a:lnTo>
                      <a:lnTo>
                        <a:pt x="0" y="15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33"/>
                <p:cNvSpPr/>
                <p:nvPr/>
              </p:nvSpPr>
              <p:spPr>
                <a:xfrm>
                  <a:off x="5379250" y="42161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33"/>
                <p:cNvSpPr/>
                <p:nvPr/>
              </p:nvSpPr>
              <p:spPr>
                <a:xfrm>
                  <a:off x="5947075" y="4256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33"/>
                <p:cNvSpPr/>
                <p:nvPr/>
              </p:nvSpPr>
              <p:spPr>
                <a:xfrm>
                  <a:off x="5548075" y="427932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33"/>
                <p:cNvSpPr/>
                <p:nvPr/>
              </p:nvSpPr>
              <p:spPr>
                <a:xfrm>
                  <a:off x="5934325" y="4448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33"/>
                <p:cNvSpPr/>
                <p:nvPr/>
              </p:nvSpPr>
              <p:spPr>
                <a:xfrm>
                  <a:off x="5995050" y="4545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3"/>
                      </a:lnTo>
                      <a:lnTo>
                        <a:pt x="1" y="1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33"/>
                <p:cNvSpPr/>
                <p:nvPr/>
              </p:nvSpPr>
              <p:spPr>
                <a:xfrm>
                  <a:off x="5958625" y="4692900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33"/>
                <p:cNvSpPr/>
                <p:nvPr/>
              </p:nvSpPr>
              <p:spPr>
                <a:xfrm>
                  <a:off x="5872975" y="463582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474"/>
                      </a:lnTo>
                      <a:lnTo>
                        <a:pt x="1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33"/>
                <p:cNvSpPr/>
                <p:nvPr/>
              </p:nvSpPr>
              <p:spPr>
                <a:xfrm>
                  <a:off x="5883925" y="4495525"/>
                  <a:ext cx="6100" cy="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8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0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33"/>
                <p:cNvSpPr/>
                <p:nvPr/>
              </p:nvSpPr>
              <p:spPr>
                <a:xfrm>
                  <a:off x="5574200" y="4512550"/>
                  <a:ext cx="6100" cy="4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95"/>
                      </a:lnTo>
                      <a:lnTo>
                        <a:pt x="0" y="1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33"/>
                <p:cNvSpPr/>
                <p:nvPr/>
              </p:nvSpPr>
              <p:spPr>
                <a:xfrm>
                  <a:off x="5685925" y="4477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33"/>
                <p:cNvSpPr/>
                <p:nvPr/>
              </p:nvSpPr>
              <p:spPr>
                <a:xfrm>
                  <a:off x="5608200" y="4659500"/>
                  <a:ext cx="6100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30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30"/>
                      </a:lnTo>
                      <a:lnTo>
                        <a:pt x="0" y="24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33"/>
                <p:cNvSpPr/>
                <p:nvPr/>
              </p:nvSpPr>
              <p:spPr>
                <a:xfrm>
                  <a:off x="5502525" y="4615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33"/>
                <p:cNvSpPr/>
                <p:nvPr/>
              </p:nvSpPr>
              <p:spPr>
                <a:xfrm>
                  <a:off x="5401725" y="4582975"/>
                  <a:ext cx="6100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33"/>
                <p:cNvSpPr/>
                <p:nvPr/>
              </p:nvSpPr>
              <p:spPr>
                <a:xfrm>
                  <a:off x="4682675" y="4754250"/>
                  <a:ext cx="6075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264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33"/>
                <p:cNvSpPr/>
                <p:nvPr/>
              </p:nvSpPr>
              <p:spPr>
                <a:xfrm>
                  <a:off x="4615850" y="48362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1228;p33"/>
                <p:cNvSpPr/>
                <p:nvPr/>
              </p:nvSpPr>
              <p:spPr>
                <a:xfrm>
                  <a:off x="4838750" y="4777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798"/>
                      </a:lnTo>
                      <a:lnTo>
                        <a:pt x="0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33"/>
                <p:cNvSpPr/>
                <p:nvPr/>
              </p:nvSpPr>
              <p:spPr>
                <a:xfrm>
                  <a:off x="4791975" y="4937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33"/>
                <p:cNvSpPr/>
                <p:nvPr/>
              </p:nvSpPr>
              <p:spPr>
                <a:xfrm>
                  <a:off x="4763425" y="476215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33"/>
                <p:cNvSpPr/>
                <p:nvPr/>
              </p:nvSpPr>
              <p:spPr>
                <a:xfrm>
                  <a:off x="5144225" y="47627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33"/>
                <p:cNvSpPr/>
                <p:nvPr/>
              </p:nvSpPr>
              <p:spPr>
                <a:xfrm>
                  <a:off x="5293625" y="4749400"/>
                  <a:ext cx="6075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33"/>
                <p:cNvSpPr/>
                <p:nvPr/>
              </p:nvSpPr>
              <p:spPr>
                <a:xfrm>
                  <a:off x="5223175" y="4918825"/>
                  <a:ext cx="6100" cy="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45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33"/>
                <p:cNvSpPr/>
                <p:nvPr/>
              </p:nvSpPr>
              <p:spPr>
                <a:xfrm>
                  <a:off x="5036725" y="4830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3"/>
                <p:cNvSpPr/>
                <p:nvPr/>
              </p:nvSpPr>
              <p:spPr>
                <a:xfrm>
                  <a:off x="5093800" y="4904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33"/>
                <p:cNvSpPr/>
                <p:nvPr/>
              </p:nvSpPr>
              <p:spPr>
                <a:xfrm>
                  <a:off x="4694800" y="4927325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3"/>
                <p:cNvSpPr/>
                <p:nvPr/>
              </p:nvSpPr>
              <p:spPr>
                <a:xfrm>
                  <a:off x="5306975" y="509860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3" y="0"/>
                      </a:lnTo>
                      <a:lnTo>
                        <a:pt x="243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33"/>
                <p:cNvSpPr/>
                <p:nvPr/>
              </p:nvSpPr>
              <p:spPr>
                <a:xfrm>
                  <a:off x="5080450" y="5096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3"/>
                <p:cNvSpPr/>
                <p:nvPr/>
              </p:nvSpPr>
              <p:spPr>
                <a:xfrm>
                  <a:off x="5169725" y="5119225"/>
                  <a:ext cx="6100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5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264"/>
                      </a:lnTo>
                      <a:lnTo>
                        <a:pt x="0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33"/>
                <p:cNvSpPr/>
                <p:nvPr/>
              </p:nvSpPr>
              <p:spPr>
                <a:xfrm>
                  <a:off x="5141175" y="5193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2"/>
                      </a:lnTo>
                      <a:lnTo>
                        <a:pt x="1" y="13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3"/>
                <p:cNvSpPr/>
                <p:nvPr/>
              </p:nvSpPr>
              <p:spPr>
                <a:xfrm>
                  <a:off x="5342800" y="5121675"/>
                  <a:ext cx="6100" cy="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8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33"/>
                <p:cNvSpPr/>
                <p:nvPr/>
              </p:nvSpPr>
              <p:spPr>
                <a:xfrm>
                  <a:off x="5270525" y="525770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33"/>
                <p:cNvSpPr/>
                <p:nvPr/>
              </p:nvSpPr>
              <p:spPr>
                <a:xfrm>
                  <a:off x="5237125" y="5141700"/>
                  <a:ext cx="6100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5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3305"/>
                      </a:lnTo>
                      <a:lnTo>
                        <a:pt x="1" y="33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33"/>
                <p:cNvSpPr/>
                <p:nvPr/>
              </p:nvSpPr>
              <p:spPr>
                <a:xfrm>
                  <a:off x="5030650" y="5143525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1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33"/>
                <p:cNvSpPr/>
                <p:nvPr/>
              </p:nvSpPr>
              <p:spPr>
                <a:xfrm>
                  <a:off x="4720325" y="5160525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896"/>
                      </a:lnTo>
                      <a:lnTo>
                        <a:pt x="0" y="1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3"/>
                <p:cNvSpPr/>
                <p:nvPr/>
              </p:nvSpPr>
              <p:spPr>
                <a:xfrm>
                  <a:off x="4832675" y="5125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4664"/>
                      </a:lnTo>
                      <a:lnTo>
                        <a:pt x="0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33"/>
                <p:cNvSpPr/>
                <p:nvPr/>
              </p:nvSpPr>
              <p:spPr>
                <a:xfrm>
                  <a:off x="4935900" y="4932800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33"/>
                <p:cNvSpPr/>
                <p:nvPr/>
              </p:nvSpPr>
              <p:spPr>
                <a:xfrm>
                  <a:off x="4649250" y="5263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33"/>
                <p:cNvSpPr/>
                <p:nvPr/>
              </p:nvSpPr>
              <p:spPr>
                <a:xfrm>
                  <a:off x="5409000" y="4739675"/>
                  <a:ext cx="61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91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191"/>
                      </a:lnTo>
                      <a:lnTo>
                        <a:pt x="1" y="1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33"/>
                <p:cNvSpPr/>
                <p:nvPr/>
              </p:nvSpPr>
              <p:spPr>
                <a:xfrm>
                  <a:off x="5536525" y="4754250"/>
                  <a:ext cx="61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26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1264"/>
                      </a:lnTo>
                      <a:lnTo>
                        <a:pt x="1" y="12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33"/>
                <p:cNvSpPr/>
                <p:nvPr/>
              </p:nvSpPr>
              <p:spPr>
                <a:xfrm>
                  <a:off x="5469725" y="4836225"/>
                  <a:ext cx="6100" cy="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37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37"/>
                      </a:lnTo>
                      <a:lnTo>
                        <a:pt x="1" y="13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33"/>
                <p:cNvSpPr/>
                <p:nvPr/>
              </p:nvSpPr>
              <p:spPr>
                <a:xfrm>
                  <a:off x="5692000" y="4777925"/>
                  <a:ext cx="6100" cy="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79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798"/>
                      </a:lnTo>
                      <a:lnTo>
                        <a:pt x="1" y="17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33"/>
                <p:cNvSpPr/>
                <p:nvPr/>
              </p:nvSpPr>
              <p:spPr>
                <a:xfrm>
                  <a:off x="5645850" y="4937650"/>
                  <a:ext cx="6100" cy="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410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410"/>
                      </a:lnTo>
                      <a:lnTo>
                        <a:pt x="1" y="14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254;p33"/>
                <p:cNvSpPr/>
                <p:nvPr/>
              </p:nvSpPr>
              <p:spPr>
                <a:xfrm>
                  <a:off x="5617300" y="4762150"/>
                  <a:ext cx="61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304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3304"/>
                      </a:lnTo>
                      <a:lnTo>
                        <a:pt x="1" y="3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33"/>
                <p:cNvSpPr/>
                <p:nvPr/>
              </p:nvSpPr>
              <p:spPr>
                <a:xfrm>
                  <a:off x="5370750" y="5081575"/>
                  <a:ext cx="6100" cy="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0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33"/>
                <p:cNvSpPr/>
                <p:nvPr/>
              </p:nvSpPr>
              <p:spPr>
                <a:xfrm>
                  <a:off x="5998100" y="4762750"/>
                  <a:ext cx="6100" cy="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7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871"/>
                      </a:lnTo>
                      <a:lnTo>
                        <a:pt x="0" y="18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33"/>
                <p:cNvSpPr/>
                <p:nvPr/>
              </p:nvSpPr>
              <p:spPr>
                <a:xfrm>
                  <a:off x="5890600" y="4830775"/>
                  <a:ext cx="6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4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045"/>
                      </a:lnTo>
                      <a:lnTo>
                        <a:pt x="0" y="10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33"/>
                <p:cNvSpPr/>
                <p:nvPr/>
              </p:nvSpPr>
              <p:spPr>
                <a:xfrm>
                  <a:off x="5426625" y="5098600"/>
                  <a:ext cx="6075" cy="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891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2891"/>
                      </a:lnTo>
                      <a:lnTo>
                        <a:pt x="0" y="28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33"/>
                <p:cNvSpPr/>
                <p:nvPr/>
              </p:nvSpPr>
              <p:spPr>
                <a:xfrm>
                  <a:off x="5379250" y="4864175"/>
                  <a:ext cx="61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475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3474"/>
                      </a:lnTo>
                      <a:lnTo>
                        <a:pt x="0" y="3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33"/>
                <p:cNvSpPr/>
                <p:nvPr/>
              </p:nvSpPr>
              <p:spPr>
                <a:xfrm>
                  <a:off x="5947075" y="4904250"/>
                  <a:ext cx="6100" cy="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63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2163"/>
                      </a:lnTo>
                      <a:lnTo>
                        <a:pt x="1" y="21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33"/>
                <p:cNvSpPr/>
                <p:nvPr/>
              </p:nvSpPr>
              <p:spPr>
                <a:xfrm>
                  <a:off x="5548075" y="4927325"/>
                  <a:ext cx="6100" cy="3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61" extrusionOk="0">
                      <a:moveTo>
                        <a:pt x="1" y="1"/>
                      </a:moveTo>
                      <a:lnTo>
                        <a:pt x="243" y="1"/>
                      </a:lnTo>
                      <a:lnTo>
                        <a:pt x="243" y="1361"/>
                      </a:lnTo>
                      <a:lnTo>
                        <a:pt x="1" y="1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" name="Google Shape;1262;p33"/>
                <p:cNvSpPr/>
                <p:nvPr/>
              </p:nvSpPr>
              <p:spPr>
                <a:xfrm>
                  <a:off x="5934325" y="5096775"/>
                  <a:ext cx="6100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167" extrusionOk="0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43" y="1166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" name="Google Shape;1263;p33"/>
                <p:cNvSpPr/>
                <p:nvPr/>
              </p:nvSpPr>
              <p:spPr>
                <a:xfrm>
                  <a:off x="5995050" y="5193325"/>
                  <a:ext cx="610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13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312"/>
                      </a:lnTo>
                      <a:lnTo>
                        <a:pt x="1" y="13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33"/>
                <p:cNvSpPr/>
                <p:nvPr/>
              </p:nvSpPr>
              <p:spPr>
                <a:xfrm>
                  <a:off x="5883925" y="5143525"/>
                  <a:ext cx="610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87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2187"/>
                      </a:lnTo>
                      <a:lnTo>
                        <a:pt x="0" y="2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33"/>
                <p:cNvSpPr/>
                <p:nvPr/>
              </p:nvSpPr>
              <p:spPr>
                <a:xfrm>
                  <a:off x="5574200" y="5160525"/>
                  <a:ext cx="6100" cy="4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896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896"/>
                      </a:lnTo>
                      <a:lnTo>
                        <a:pt x="0" y="1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33"/>
                <p:cNvSpPr/>
                <p:nvPr/>
              </p:nvSpPr>
              <p:spPr>
                <a:xfrm>
                  <a:off x="5685925" y="5125925"/>
                  <a:ext cx="6100" cy="1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4665" extrusionOk="0">
                      <a:moveTo>
                        <a:pt x="1" y="0"/>
                      </a:moveTo>
                      <a:lnTo>
                        <a:pt x="244" y="0"/>
                      </a:lnTo>
                      <a:lnTo>
                        <a:pt x="244" y="4664"/>
                      </a:lnTo>
                      <a:lnTo>
                        <a:pt x="1" y="46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33"/>
                <p:cNvSpPr/>
                <p:nvPr/>
              </p:nvSpPr>
              <p:spPr>
                <a:xfrm>
                  <a:off x="5502525" y="5263775"/>
                  <a:ext cx="6100" cy="4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629" extrusionOk="0">
                      <a:moveTo>
                        <a:pt x="1" y="1"/>
                      </a:moveTo>
                      <a:lnTo>
                        <a:pt x="244" y="1"/>
                      </a:lnTo>
                      <a:lnTo>
                        <a:pt x="244" y="1628"/>
                      </a:lnTo>
                      <a:lnTo>
                        <a:pt x="1" y="16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33"/>
                <p:cNvSpPr/>
                <p:nvPr/>
              </p:nvSpPr>
              <p:spPr>
                <a:xfrm>
                  <a:off x="5401725" y="5230975"/>
                  <a:ext cx="6100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022" extrusionOk="0">
                      <a:moveTo>
                        <a:pt x="0" y="1"/>
                      </a:moveTo>
                      <a:lnTo>
                        <a:pt x="243" y="1"/>
                      </a:lnTo>
                      <a:lnTo>
                        <a:pt x="243" y="1021"/>
                      </a:lnTo>
                      <a:lnTo>
                        <a:pt x="0" y="1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69" name="Google Shape;1269;p33"/>
            <p:cNvSpPr/>
            <p:nvPr/>
          </p:nvSpPr>
          <p:spPr>
            <a:xfrm>
              <a:off x="6348899" y="1214450"/>
              <a:ext cx="572234" cy="824725"/>
            </a:xfrm>
            <a:custGeom>
              <a:avLst/>
              <a:gdLst/>
              <a:ahLst/>
              <a:cxnLst/>
              <a:rect l="l" t="t" r="r" b="b"/>
              <a:pathLst>
                <a:path w="19434" h="28009" extrusionOk="0">
                  <a:moveTo>
                    <a:pt x="19434" y="28009"/>
                  </a:moveTo>
                  <a:lnTo>
                    <a:pt x="0" y="28009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7547"/>
                  </a:lnTo>
                  <a:lnTo>
                    <a:pt x="19434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6348899" y="2084208"/>
              <a:ext cx="572234" cy="73892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5723739" y="1214450"/>
              <a:ext cx="572264" cy="824725"/>
            </a:xfrm>
            <a:custGeom>
              <a:avLst/>
              <a:gdLst/>
              <a:ahLst/>
              <a:cxnLst/>
              <a:rect l="l" t="t" r="r" b="b"/>
              <a:pathLst>
                <a:path w="19435" h="28009" extrusionOk="0">
                  <a:moveTo>
                    <a:pt x="19435" y="28009"/>
                  </a:moveTo>
                  <a:lnTo>
                    <a:pt x="1" y="28009"/>
                  </a:lnTo>
                  <a:lnTo>
                    <a:pt x="1" y="0"/>
                  </a:lnTo>
                  <a:lnTo>
                    <a:pt x="511" y="0"/>
                  </a:lnTo>
                  <a:lnTo>
                    <a:pt x="511" y="27547"/>
                  </a:lnTo>
                  <a:lnTo>
                    <a:pt x="19435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5723739" y="2850263"/>
              <a:ext cx="572264" cy="684537"/>
            </a:xfrm>
            <a:custGeom>
              <a:avLst/>
              <a:gdLst/>
              <a:ahLst/>
              <a:cxnLst/>
              <a:rect l="l" t="t" r="r" b="b"/>
              <a:pathLst>
                <a:path w="19435" h="23248" extrusionOk="0">
                  <a:moveTo>
                    <a:pt x="511" y="0"/>
                  </a:moveTo>
                  <a:lnTo>
                    <a:pt x="1" y="0"/>
                  </a:lnTo>
                  <a:lnTo>
                    <a:pt x="1" y="23248"/>
                  </a:lnTo>
                  <a:lnTo>
                    <a:pt x="19435" y="23248"/>
                  </a:lnTo>
                  <a:lnTo>
                    <a:pt x="19435" y="22762"/>
                  </a:lnTo>
                  <a:lnTo>
                    <a:pt x="511" y="2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5723739" y="2084208"/>
              <a:ext cx="572264" cy="738922"/>
            </a:xfrm>
            <a:custGeom>
              <a:avLst/>
              <a:gdLst/>
              <a:ahLst/>
              <a:cxnLst/>
              <a:rect l="l" t="t" r="r" b="b"/>
              <a:pathLst>
                <a:path w="19435" h="25095" extrusionOk="0">
                  <a:moveTo>
                    <a:pt x="19435" y="25094"/>
                  </a:moveTo>
                  <a:lnTo>
                    <a:pt x="1" y="25094"/>
                  </a:lnTo>
                  <a:lnTo>
                    <a:pt x="1" y="0"/>
                  </a:lnTo>
                  <a:lnTo>
                    <a:pt x="511" y="0"/>
                  </a:lnTo>
                  <a:lnTo>
                    <a:pt x="511" y="24633"/>
                  </a:lnTo>
                  <a:lnTo>
                    <a:pt x="19435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6996908" y="1214450"/>
              <a:ext cx="572264" cy="824725"/>
            </a:xfrm>
            <a:custGeom>
              <a:avLst/>
              <a:gdLst/>
              <a:ahLst/>
              <a:cxnLst/>
              <a:rect l="l" t="t" r="r" b="b"/>
              <a:pathLst>
                <a:path w="19435" h="28009" extrusionOk="0">
                  <a:moveTo>
                    <a:pt x="1" y="28009"/>
                  </a:moveTo>
                  <a:lnTo>
                    <a:pt x="19435" y="28009"/>
                  </a:lnTo>
                  <a:lnTo>
                    <a:pt x="19435" y="0"/>
                  </a:lnTo>
                  <a:lnTo>
                    <a:pt x="18925" y="0"/>
                  </a:lnTo>
                  <a:lnTo>
                    <a:pt x="18925" y="27547"/>
                  </a:lnTo>
                  <a:lnTo>
                    <a:pt x="1" y="275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6996908" y="2850263"/>
              <a:ext cx="572264" cy="684537"/>
            </a:xfrm>
            <a:custGeom>
              <a:avLst/>
              <a:gdLst/>
              <a:ahLst/>
              <a:cxnLst/>
              <a:rect l="l" t="t" r="r" b="b"/>
              <a:pathLst>
                <a:path w="19435" h="23248" extrusionOk="0">
                  <a:moveTo>
                    <a:pt x="18925" y="0"/>
                  </a:moveTo>
                  <a:lnTo>
                    <a:pt x="19435" y="0"/>
                  </a:lnTo>
                  <a:lnTo>
                    <a:pt x="19435" y="23248"/>
                  </a:lnTo>
                  <a:lnTo>
                    <a:pt x="1" y="23248"/>
                  </a:lnTo>
                  <a:lnTo>
                    <a:pt x="1" y="22762"/>
                  </a:lnTo>
                  <a:lnTo>
                    <a:pt x="18925" y="2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6996908" y="2084208"/>
              <a:ext cx="572264" cy="738922"/>
            </a:xfrm>
            <a:custGeom>
              <a:avLst/>
              <a:gdLst/>
              <a:ahLst/>
              <a:cxnLst/>
              <a:rect l="l" t="t" r="r" b="b"/>
              <a:pathLst>
                <a:path w="19435" h="25095" extrusionOk="0">
                  <a:moveTo>
                    <a:pt x="1" y="25094"/>
                  </a:moveTo>
                  <a:lnTo>
                    <a:pt x="19435" y="25094"/>
                  </a:lnTo>
                  <a:lnTo>
                    <a:pt x="19435" y="0"/>
                  </a:lnTo>
                  <a:lnTo>
                    <a:pt x="18925" y="0"/>
                  </a:lnTo>
                  <a:lnTo>
                    <a:pt x="18925" y="24633"/>
                  </a:lnTo>
                  <a:lnTo>
                    <a:pt x="1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5688700" y="1214450"/>
              <a:ext cx="1926999" cy="2348298"/>
            </a:xfrm>
            <a:custGeom>
              <a:avLst/>
              <a:gdLst/>
              <a:ahLst/>
              <a:cxnLst/>
              <a:rect l="l" t="t" r="r" b="b"/>
              <a:pathLst>
                <a:path w="65444" h="79752" extrusionOk="0">
                  <a:moveTo>
                    <a:pt x="65444" y="29539"/>
                  </a:moveTo>
                  <a:lnTo>
                    <a:pt x="65444" y="27790"/>
                  </a:lnTo>
                  <a:lnTo>
                    <a:pt x="43629" y="27790"/>
                  </a:lnTo>
                  <a:lnTo>
                    <a:pt x="43629" y="0"/>
                  </a:lnTo>
                  <a:lnTo>
                    <a:pt x="41856" y="0"/>
                  </a:lnTo>
                  <a:lnTo>
                    <a:pt x="41856" y="27790"/>
                  </a:lnTo>
                  <a:lnTo>
                    <a:pt x="22665" y="27790"/>
                  </a:lnTo>
                  <a:lnTo>
                    <a:pt x="22665" y="0"/>
                  </a:lnTo>
                  <a:lnTo>
                    <a:pt x="20916" y="0"/>
                  </a:lnTo>
                  <a:lnTo>
                    <a:pt x="20916" y="27790"/>
                  </a:lnTo>
                  <a:lnTo>
                    <a:pt x="0" y="27790"/>
                  </a:lnTo>
                  <a:lnTo>
                    <a:pt x="0" y="29539"/>
                  </a:lnTo>
                  <a:lnTo>
                    <a:pt x="20916" y="29539"/>
                  </a:lnTo>
                  <a:lnTo>
                    <a:pt x="20916" y="54390"/>
                  </a:lnTo>
                  <a:lnTo>
                    <a:pt x="0" y="54390"/>
                  </a:lnTo>
                  <a:lnTo>
                    <a:pt x="0" y="56139"/>
                  </a:lnTo>
                  <a:lnTo>
                    <a:pt x="20916" y="56139"/>
                  </a:lnTo>
                  <a:lnTo>
                    <a:pt x="20916" y="79751"/>
                  </a:lnTo>
                  <a:lnTo>
                    <a:pt x="22665" y="79751"/>
                  </a:lnTo>
                  <a:lnTo>
                    <a:pt x="22665" y="56139"/>
                  </a:lnTo>
                  <a:lnTo>
                    <a:pt x="41856" y="56139"/>
                  </a:lnTo>
                  <a:lnTo>
                    <a:pt x="41856" y="79751"/>
                  </a:lnTo>
                  <a:lnTo>
                    <a:pt x="43629" y="79751"/>
                  </a:lnTo>
                  <a:lnTo>
                    <a:pt x="43629" y="56139"/>
                  </a:lnTo>
                  <a:lnTo>
                    <a:pt x="65444" y="56139"/>
                  </a:lnTo>
                  <a:lnTo>
                    <a:pt x="65444" y="54390"/>
                  </a:lnTo>
                  <a:lnTo>
                    <a:pt x="43629" y="54390"/>
                  </a:lnTo>
                  <a:lnTo>
                    <a:pt x="43629" y="29539"/>
                  </a:lnTo>
                  <a:close/>
                  <a:moveTo>
                    <a:pt x="41856" y="54390"/>
                  </a:moveTo>
                  <a:lnTo>
                    <a:pt x="22665" y="54390"/>
                  </a:lnTo>
                  <a:lnTo>
                    <a:pt x="22665" y="29539"/>
                  </a:lnTo>
                  <a:lnTo>
                    <a:pt x="41856" y="295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33"/>
          <p:cNvSpPr txBox="1">
            <a:spLocks noGrp="1"/>
          </p:cNvSpPr>
          <p:nvPr>
            <p:ph type="title" idx="2"/>
          </p:nvPr>
        </p:nvSpPr>
        <p:spPr>
          <a:xfrm flipH="1">
            <a:off x="4567315" y="418494"/>
            <a:ext cx="4185369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DESKRIPSI APLIKASI</a:t>
            </a:r>
            <a:endParaRPr sz="3600" dirty="0"/>
          </a:p>
        </p:txBody>
      </p:sp>
      <p:grpSp>
        <p:nvGrpSpPr>
          <p:cNvPr id="1281" name="Google Shape;1281;p33"/>
          <p:cNvGrpSpPr/>
          <p:nvPr/>
        </p:nvGrpSpPr>
        <p:grpSpPr>
          <a:xfrm>
            <a:off x="416900" y="3477575"/>
            <a:ext cx="3795700" cy="993575"/>
            <a:chOff x="624525" y="3325175"/>
            <a:chExt cx="3795700" cy="993575"/>
          </a:xfrm>
        </p:grpSpPr>
        <p:sp>
          <p:nvSpPr>
            <p:cNvPr id="1282" name="Google Shape;1282;p33"/>
            <p:cNvSpPr/>
            <p:nvPr/>
          </p:nvSpPr>
          <p:spPr>
            <a:xfrm flipH="1">
              <a:off x="2376000" y="3325175"/>
              <a:ext cx="6100" cy="40725"/>
            </a:xfrm>
            <a:custGeom>
              <a:avLst/>
              <a:gdLst/>
              <a:ahLst/>
              <a:cxnLst/>
              <a:rect l="l" t="t" r="r" b="b"/>
              <a:pathLst>
                <a:path w="244" h="1629" extrusionOk="0">
                  <a:moveTo>
                    <a:pt x="1" y="1"/>
                  </a:moveTo>
                  <a:lnTo>
                    <a:pt x="244" y="1"/>
                  </a:lnTo>
                  <a:lnTo>
                    <a:pt x="244" y="1628"/>
                  </a:lnTo>
                  <a:lnTo>
                    <a:pt x="1" y="1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 flipH="1">
              <a:off x="624525" y="3802500"/>
              <a:ext cx="3795700" cy="262403"/>
            </a:xfrm>
            <a:custGeom>
              <a:avLst/>
              <a:gdLst/>
              <a:ahLst/>
              <a:cxnLst/>
              <a:rect l="l" t="t" r="r" b="b"/>
              <a:pathLst>
                <a:path w="151828" h="10107" extrusionOk="0">
                  <a:moveTo>
                    <a:pt x="151827" y="10106"/>
                  </a:moveTo>
                  <a:lnTo>
                    <a:pt x="1" y="10106"/>
                  </a:lnTo>
                  <a:lnTo>
                    <a:pt x="15305" y="1"/>
                  </a:lnTo>
                  <a:lnTo>
                    <a:pt x="13402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 flipH="1">
              <a:off x="624525" y="4064875"/>
              <a:ext cx="3795700" cy="253875"/>
            </a:xfrm>
            <a:custGeom>
              <a:avLst/>
              <a:gdLst/>
              <a:ahLst/>
              <a:cxnLst/>
              <a:rect l="l" t="t" r="r" b="b"/>
              <a:pathLst>
                <a:path w="151828" h="10155" fill="none" extrusionOk="0">
                  <a:moveTo>
                    <a:pt x="1" y="0"/>
                  </a:moveTo>
                  <a:lnTo>
                    <a:pt x="151827" y="0"/>
                  </a:lnTo>
                  <a:lnTo>
                    <a:pt x="151827" y="10155"/>
                  </a:lnTo>
                  <a:lnTo>
                    <a:pt x="1" y="10155"/>
                  </a:lnTo>
                  <a:close/>
                </a:path>
              </a:pathLst>
            </a:custGeom>
            <a:noFill/>
            <a:ln w="7900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 flipH="1">
              <a:off x="2920150" y="4142000"/>
              <a:ext cx="110550" cy="109950"/>
            </a:xfrm>
            <a:custGeom>
              <a:avLst/>
              <a:gdLst/>
              <a:ahLst/>
              <a:cxnLst/>
              <a:rect l="l" t="t" r="r" b="b"/>
              <a:pathLst>
                <a:path w="4422" h="4398" fill="none" extrusionOk="0">
                  <a:moveTo>
                    <a:pt x="4422" y="1895"/>
                  </a:moveTo>
                  <a:cubicBezTo>
                    <a:pt x="4397" y="3572"/>
                    <a:pt x="2381" y="4397"/>
                    <a:pt x="1191" y="3231"/>
                  </a:cubicBezTo>
                  <a:cubicBezTo>
                    <a:pt x="0" y="2041"/>
                    <a:pt x="851" y="1"/>
                    <a:pt x="2527" y="1"/>
                  </a:cubicBezTo>
                  <a:cubicBezTo>
                    <a:pt x="3571" y="1"/>
                    <a:pt x="4422" y="851"/>
                    <a:pt x="4422" y="1895"/>
                  </a:cubicBezTo>
                  <a:close/>
                </a:path>
              </a:pathLst>
            </a:custGeom>
            <a:noFill/>
            <a:ln w="7900" cap="flat" cmpd="sng">
              <a:solidFill>
                <a:srgbClr val="000000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 flipH="1">
              <a:off x="1956350" y="4142000"/>
              <a:ext cx="109950" cy="109950"/>
            </a:xfrm>
            <a:custGeom>
              <a:avLst/>
              <a:gdLst/>
              <a:ahLst/>
              <a:cxnLst/>
              <a:rect l="l" t="t" r="r" b="b"/>
              <a:pathLst>
                <a:path w="4398" h="4398" fill="none" extrusionOk="0">
                  <a:moveTo>
                    <a:pt x="4398" y="1895"/>
                  </a:moveTo>
                  <a:cubicBezTo>
                    <a:pt x="4398" y="3572"/>
                    <a:pt x="2357" y="4397"/>
                    <a:pt x="1167" y="3231"/>
                  </a:cubicBezTo>
                  <a:cubicBezTo>
                    <a:pt x="1" y="2041"/>
                    <a:pt x="827" y="1"/>
                    <a:pt x="2503" y="1"/>
                  </a:cubicBezTo>
                  <a:cubicBezTo>
                    <a:pt x="3547" y="1"/>
                    <a:pt x="4398" y="851"/>
                    <a:pt x="4398" y="1895"/>
                  </a:cubicBezTo>
                  <a:close/>
                </a:path>
              </a:pathLst>
            </a:custGeom>
            <a:noFill/>
            <a:ln w="7900" cap="flat" cmpd="sng">
              <a:solidFill>
                <a:srgbClr val="000000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 flipH="1">
              <a:off x="951250" y="4142000"/>
              <a:ext cx="110550" cy="110550"/>
            </a:xfrm>
            <a:custGeom>
              <a:avLst/>
              <a:gdLst/>
              <a:ahLst/>
              <a:cxnLst/>
              <a:rect l="l" t="t" r="r" b="b"/>
              <a:pathLst>
                <a:path w="4422" h="4422" fill="none" extrusionOk="0">
                  <a:moveTo>
                    <a:pt x="4421" y="1895"/>
                  </a:moveTo>
                  <a:cubicBezTo>
                    <a:pt x="4421" y="3572"/>
                    <a:pt x="2381" y="4422"/>
                    <a:pt x="1190" y="3231"/>
                  </a:cubicBezTo>
                  <a:cubicBezTo>
                    <a:pt x="0" y="2041"/>
                    <a:pt x="850" y="1"/>
                    <a:pt x="2526" y="1"/>
                  </a:cubicBezTo>
                  <a:cubicBezTo>
                    <a:pt x="3571" y="1"/>
                    <a:pt x="4421" y="851"/>
                    <a:pt x="4421" y="1895"/>
                  </a:cubicBezTo>
                  <a:close/>
                </a:path>
              </a:pathLst>
            </a:custGeom>
            <a:noFill/>
            <a:ln w="7900" cap="flat" cmpd="sng">
              <a:solidFill>
                <a:srgbClr val="000000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 flipH="1">
              <a:off x="2481675" y="4064875"/>
              <a:ext cx="7925" cy="252050"/>
            </a:xfrm>
            <a:custGeom>
              <a:avLst/>
              <a:gdLst/>
              <a:ahLst/>
              <a:cxnLst/>
              <a:rect l="l" t="t" r="r" b="b"/>
              <a:pathLst>
                <a:path w="317" h="10082" extrusionOk="0">
                  <a:moveTo>
                    <a:pt x="1" y="0"/>
                  </a:moveTo>
                  <a:lnTo>
                    <a:pt x="317" y="0"/>
                  </a:lnTo>
                  <a:lnTo>
                    <a:pt x="317" y="10082"/>
                  </a:lnTo>
                  <a:lnTo>
                    <a:pt x="1" y="10082"/>
                  </a:lnTo>
                  <a:close/>
                </a:path>
              </a:pathLst>
            </a:custGeom>
            <a:solidFill>
              <a:srgbClr val="472D6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 flipH="1">
              <a:off x="1515450" y="4064875"/>
              <a:ext cx="25" cy="252050"/>
            </a:xfrm>
            <a:custGeom>
              <a:avLst/>
              <a:gdLst/>
              <a:ahLst/>
              <a:cxnLst/>
              <a:rect l="l" t="t" r="r" b="b"/>
              <a:pathLst>
                <a:path w="1" h="10082" fill="none" extrusionOk="0">
                  <a:moveTo>
                    <a:pt x="1" y="0"/>
                  </a:moveTo>
                  <a:lnTo>
                    <a:pt x="1" y="10082"/>
                  </a:lnTo>
                </a:path>
              </a:pathLst>
            </a:custGeom>
            <a:noFill/>
            <a:ln w="7900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 flipH="1">
              <a:off x="2916500" y="4138350"/>
              <a:ext cx="102050" cy="51050"/>
            </a:xfrm>
            <a:custGeom>
              <a:avLst/>
              <a:gdLst/>
              <a:ahLst/>
              <a:cxnLst/>
              <a:rect l="l" t="t" r="r" b="b"/>
              <a:pathLst>
                <a:path w="4082" h="2042" extrusionOk="0">
                  <a:moveTo>
                    <a:pt x="2041" y="1"/>
                  </a:moveTo>
                  <a:cubicBezTo>
                    <a:pt x="923" y="1"/>
                    <a:pt x="0" y="900"/>
                    <a:pt x="0" y="2041"/>
                  </a:cubicBezTo>
                  <a:lnTo>
                    <a:pt x="316" y="2041"/>
                  </a:lnTo>
                  <a:cubicBezTo>
                    <a:pt x="316" y="1070"/>
                    <a:pt x="1069" y="292"/>
                    <a:pt x="2041" y="292"/>
                  </a:cubicBezTo>
                  <a:cubicBezTo>
                    <a:pt x="2988" y="292"/>
                    <a:pt x="3766" y="1070"/>
                    <a:pt x="3766" y="2041"/>
                  </a:cubicBezTo>
                  <a:lnTo>
                    <a:pt x="4081" y="2041"/>
                  </a:lnTo>
                  <a:cubicBezTo>
                    <a:pt x="4081" y="900"/>
                    <a:pt x="3158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 flipH="1">
              <a:off x="1952700" y="4138350"/>
              <a:ext cx="102050" cy="51050"/>
            </a:xfrm>
            <a:custGeom>
              <a:avLst/>
              <a:gdLst/>
              <a:ahLst/>
              <a:cxnLst/>
              <a:rect l="l" t="t" r="r" b="b"/>
              <a:pathLst>
                <a:path w="4082" h="2042" extrusionOk="0">
                  <a:moveTo>
                    <a:pt x="2041" y="1"/>
                  </a:moveTo>
                  <a:cubicBezTo>
                    <a:pt x="923" y="1"/>
                    <a:pt x="0" y="900"/>
                    <a:pt x="24" y="2041"/>
                  </a:cubicBezTo>
                  <a:lnTo>
                    <a:pt x="316" y="2041"/>
                  </a:lnTo>
                  <a:cubicBezTo>
                    <a:pt x="316" y="1070"/>
                    <a:pt x="1093" y="292"/>
                    <a:pt x="2041" y="292"/>
                  </a:cubicBezTo>
                  <a:cubicBezTo>
                    <a:pt x="3012" y="292"/>
                    <a:pt x="3790" y="1070"/>
                    <a:pt x="3790" y="2041"/>
                  </a:cubicBezTo>
                  <a:lnTo>
                    <a:pt x="4081" y="2041"/>
                  </a:lnTo>
                  <a:cubicBezTo>
                    <a:pt x="4081" y="900"/>
                    <a:pt x="3182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 flipH="1">
              <a:off x="947000" y="4140175"/>
              <a:ext cx="102050" cy="49225"/>
            </a:xfrm>
            <a:custGeom>
              <a:avLst/>
              <a:gdLst/>
              <a:ahLst/>
              <a:cxnLst/>
              <a:rect l="l" t="t" r="r" b="b"/>
              <a:pathLst>
                <a:path w="4082" h="1969" extrusionOk="0">
                  <a:moveTo>
                    <a:pt x="2041" y="1"/>
                  </a:moveTo>
                  <a:cubicBezTo>
                    <a:pt x="923" y="1"/>
                    <a:pt x="24" y="875"/>
                    <a:pt x="0" y="1968"/>
                  </a:cubicBezTo>
                  <a:lnTo>
                    <a:pt x="292" y="1968"/>
                  </a:lnTo>
                  <a:cubicBezTo>
                    <a:pt x="340" y="851"/>
                    <a:pt x="1184" y="292"/>
                    <a:pt x="2029" y="292"/>
                  </a:cubicBezTo>
                  <a:cubicBezTo>
                    <a:pt x="2873" y="292"/>
                    <a:pt x="3717" y="851"/>
                    <a:pt x="3765" y="1968"/>
                  </a:cubicBezTo>
                  <a:lnTo>
                    <a:pt x="4081" y="1968"/>
                  </a:lnTo>
                  <a:cubicBezTo>
                    <a:pt x="4033" y="875"/>
                    <a:pt x="3134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 flipH="1">
              <a:off x="3952575" y="4142000"/>
              <a:ext cx="110550" cy="110550"/>
            </a:xfrm>
            <a:custGeom>
              <a:avLst/>
              <a:gdLst/>
              <a:ahLst/>
              <a:cxnLst/>
              <a:rect l="l" t="t" r="r" b="b"/>
              <a:pathLst>
                <a:path w="4422" h="4422" fill="none" extrusionOk="0">
                  <a:moveTo>
                    <a:pt x="4422" y="1895"/>
                  </a:moveTo>
                  <a:cubicBezTo>
                    <a:pt x="4422" y="3572"/>
                    <a:pt x="2381" y="4422"/>
                    <a:pt x="1191" y="3231"/>
                  </a:cubicBezTo>
                  <a:cubicBezTo>
                    <a:pt x="1" y="2041"/>
                    <a:pt x="851" y="1"/>
                    <a:pt x="2527" y="1"/>
                  </a:cubicBezTo>
                  <a:cubicBezTo>
                    <a:pt x="3572" y="1"/>
                    <a:pt x="4422" y="851"/>
                    <a:pt x="4422" y="1895"/>
                  </a:cubicBezTo>
                  <a:close/>
                </a:path>
              </a:pathLst>
            </a:custGeom>
            <a:solidFill>
              <a:schemeClr val="dk1"/>
            </a:solidFill>
            <a:ln w="7900" cap="flat" cmpd="sng">
              <a:solidFill>
                <a:srgbClr val="000000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 flipH="1">
              <a:off x="3948925" y="4140175"/>
              <a:ext cx="102050" cy="49225"/>
            </a:xfrm>
            <a:custGeom>
              <a:avLst/>
              <a:gdLst/>
              <a:ahLst/>
              <a:cxnLst/>
              <a:rect l="l" t="t" r="r" b="b"/>
              <a:pathLst>
                <a:path w="4082" h="1969" extrusionOk="0">
                  <a:moveTo>
                    <a:pt x="2041" y="1"/>
                  </a:moveTo>
                  <a:cubicBezTo>
                    <a:pt x="948" y="1"/>
                    <a:pt x="49" y="875"/>
                    <a:pt x="0" y="1968"/>
                  </a:cubicBezTo>
                  <a:lnTo>
                    <a:pt x="316" y="1968"/>
                  </a:lnTo>
                  <a:cubicBezTo>
                    <a:pt x="353" y="851"/>
                    <a:pt x="1197" y="292"/>
                    <a:pt x="2041" y="292"/>
                  </a:cubicBezTo>
                  <a:cubicBezTo>
                    <a:pt x="2885" y="292"/>
                    <a:pt x="3729" y="851"/>
                    <a:pt x="3766" y="1968"/>
                  </a:cubicBezTo>
                  <a:lnTo>
                    <a:pt x="4082" y="1968"/>
                  </a:lnTo>
                  <a:cubicBezTo>
                    <a:pt x="4033" y="875"/>
                    <a:pt x="3134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 flipH="1">
              <a:off x="3472800" y="4064875"/>
              <a:ext cx="25" cy="252050"/>
            </a:xfrm>
            <a:custGeom>
              <a:avLst/>
              <a:gdLst/>
              <a:ahLst/>
              <a:cxnLst/>
              <a:rect l="l" t="t" r="r" b="b"/>
              <a:pathLst>
                <a:path w="1" h="10082" fill="none" extrusionOk="0">
                  <a:moveTo>
                    <a:pt x="1" y="0"/>
                  </a:moveTo>
                  <a:lnTo>
                    <a:pt x="1" y="10082"/>
                  </a:lnTo>
                </a:path>
              </a:pathLst>
            </a:custGeom>
            <a:solidFill>
              <a:schemeClr val="dk1"/>
            </a:solidFill>
            <a:ln w="7900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33"/>
          <p:cNvGrpSpPr/>
          <p:nvPr/>
        </p:nvGrpSpPr>
        <p:grpSpPr>
          <a:xfrm flipH="1">
            <a:off x="754002" y="3410164"/>
            <a:ext cx="1962723" cy="807137"/>
            <a:chOff x="5700519" y="3246225"/>
            <a:chExt cx="1867481" cy="767971"/>
          </a:xfrm>
        </p:grpSpPr>
        <p:sp>
          <p:nvSpPr>
            <p:cNvPr id="1304" name="Google Shape;1304;p33"/>
            <p:cNvSpPr/>
            <p:nvPr/>
          </p:nvSpPr>
          <p:spPr>
            <a:xfrm>
              <a:off x="5700519" y="3816477"/>
              <a:ext cx="1835900" cy="197718"/>
            </a:xfrm>
            <a:custGeom>
              <a:avLst/>
              <a:gdLst/>
              <a:ahLst/>
              <a:cxnLst/>
              <a:rect l="l" t="t" r="r" b="b"/>
              <a:pathLst>
                <a:path w="73436" h="10496" extrusionOk="0">
                  <a:moveTo>
                    <a:pt x="4980" y="2406"/>
                  </a:moveTo>
                  <a:cubicBezTo>
                    <a:pt x="4373" y="2382"/>
                    <a:pt x="0" y="5248"/>
                    <a:pt x="462" y="6438"/>
                  </a:cubicBezTo>
                  <a:cubicBezTo>
                    <a:pt x="947" y="7629"/>
                    <a:pt x="3547" y="10495"/>
                    <a:pt x="8478" y="10495"/>
                  </a:cubicBezTo>
                  <a:lnTo>
                    <a:pt x="66245" y="10495"/>
                  </a:lnTo>
                  <a:cubicBezTo>
                    <a:pt x="71225" y="10495"/>
                    <a:pt x="69112" y="7410"/>
                    <a:pt x="70885" y="6438"/>
                  </a:cubicBezTo>
                  <a:cubicBezTo>
                    <a:pt x="72683" y="5442"/>
                    <a:pt x="72415" y="6511"/>
                    <a:pt x="72925" y="4616"/>
                  </a:cubicBezTo>
                  <a:cubicBezTo>
                    <a:pt x="73436" y="2697"/>
                    <a:pt x="56771" y="2236"/>
                    <a:pt x="53516" y="2406"/>
                  </a:cubicBezTo>
                  <a:cubicBezTo>
                    <a:pt x="50261" y="2552"/>
                    <a:pt x="21353" y="3912"/>
                    <a:pt x="19191" y="1969"/>
                  </a:cubicBezTo>
                  <a:cubicBezTo>
                    <a:pt x="17029" y="1"/>
                    <a:pt x="4980" y="2406"/>
                    <a:pt x="4980" y="2406"/>
                  </a:cubicBezTo>
                  <a:close/>
                </a:path>
              </a:pathLst>
            </a:custGeom>
            <a:solidFill>
              <a:srgbClr val="1D2686">
                <a:alpha val="17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5736350" y="3246225"/>
              <a:ext cx="1831650" cy="737900"/>
            </a:xfrm>
            <a:custGeom>
              <a:avLst/>
              <a:gdLst/>
              <a:ahLst/>
              <a:cxnLst/>
              <a:rect l="l" t="t" r="r" b="b"/>
              <a:pathLst>
                <a:path w="73266" h="29516" extrusionOk="0">
                  <a:moveTo>
                    <a:pt x="52642" y="2381"/>
                  </a:moveTo>
                  <a:cubicBezTo>
                    <a:pt x="52642" y="2381"/>
                    <a:pt x="56771" y="1"/>
                    <a:pt x="57063" y="49"/>
                  </a:cubicBezTo>
                  <a:cubicBezTo>
                    <a:pt x="57379" y="98"/>
                    <a:pt x="55921" y="2503"/>
                    <a:pt x="55581" y="3596"/>
                  </a:cubicBezTo>
                  <a:cubicBezTo>
                    <a:pt x="55241" y="4713"/>
                    <a:pt x="55435" y="4932"/>
                    <a:pt x="55290" y="5369"/>
                  </a:cubicBezTo>
                  <a:cubicBezTo>
                    <a:pt x="55119" y="5782"/>
                    <a:pt x="56140" y="7240"/>
                    <a:pt x="55630" y="8430"/>
                  </a:cubicBezTo>
                  <a:cubicBezTo>
                    <a:pt x="55095" y="9645"/>
                    <a:pt x="55411" y="10932"/>
                    <a:pt x="54949" y="11782"/>
                  </a:cubicBezTo>
                  <a:cubicBezTo>
                    <a:pt x="54949" y="11782"/>
                    <a:pt x="55460" y="12292"/>
                    <a:pt x="55557" y="13701"/>
                  </a:cubicBezTo>
                  <a:cubicBezTo>
                    <a:pt x="55630" y="15110"/>
                    <a:pt x="56091" y="15280"/>
                    <a:pt x="55532" y="17127"/>
                  </a:cubicBezTo>
                  <a:cubicBezTo>
                    <a:pt x="54974" y="18973"/>
                    <a:pt x="54901" y="21596"/>
                    <a:pt x="56164" y="22179"/>
                  </a:cubicBezTo>
                  <a:cubicBezTo>
                    <a:pt x="57403" y="22762"/>
                    <a:pt x="57622" y="22835"/>
                    <a:pt x="60367" y="23224"/>
                  </a:cubicBezTo>
                  <a:cubicBezTo>
                    <a:pt x="63087" y="23588"/>
                    <a:pt x="63136" y="24244"/>
                    <a:pt x="65419" y="24123"/>
                  </a:cubicBezTo>
                  <a:cubicBezTo>
                    <a:pt x="67703" y="24026"/>
                    <a:pt x="67047" y="24949"/>
                    <a:pt x="69136" y="24633"/>
                  </a:cubicBezTo>
                  <a:cubicBezTo>
                    <a:pt x="71201" y="24293"/>
                    <a:pt x="73266" y="25702"/>
                    <a:pt x="71468" y="27426"/>
                  </a:cubicBezTo>
                  <a:lnTo>
                    <a:pt x="66828" y="27426"/>
                  </a:lnTo>
                  <a:cubicBezTo>
                    <a:pt x="66853" y="27961"/>
                    <a:pt x="66464" y="28447"/>
                    <a:pt x="65930" y="28544"/>
                  </a:cubicBezTo>
                  <a:lnTo>
                    <a:pt x="44115" y="28544"/>
                  </a:lnTo>
                  <a:cubicBezTo>
                    <a:pt x="41929" y="28544"/>
                    <a:pt x="32868" y="27426"/>
                    <a:pt x="28228" y="27426"/>
                  </a:cubicBezTo>
                  <a:cubicBezTo>
                    <a:pt x="23588" y="27426"/>
                    <a:pt x="17637" y="26843"/>
                    <a:pt x="14551" y="26965"/>
                  </a:cubicBezTo>
                  <a:cubicBezTo>
                    <a:pt x="11442" y="27062"/>
                    <a:pt x="9037" y="26965"/>
                    <a:pt x="8430" y="27426"/>
                  </a:cubicBezTo>
                  <a:cubicBezTo>
                    <a:pt x="7822" y="27888"/>
                    <a:pt x="8381" y="28058"/>
                    <a:pt x="7604" y="28422"/>
                  </a:cubicBezTo>
                  <a:cubicBezTo>
                    <a:pt x="6826" y="28787"/>
                    <a:pt x="5150" y="29516"/>
                    <a:pt x="4519" y="29103"/>
                  </a:cubicBezTo>
                  <a:cubicBezTo>
                    <a:pt x="3863" y="28665"/>
                    <a:pt x="3814" y="28058"/>
                    <a:pt x="3668" y="28180"/>
                  </a:cubicBezTo>
                  <a:cubicBezTo>
                    <a:pt x="3523" y="28301"/>
                    <a:pt x="1579" y="29151"/>
                    <a:pt x="1239" y="27985"/>
                  </a:cubicBezTo>
                  <a:cubicBezTo>
                    <a:pt x="899" y="26795"/>
                    <a:pt x="729" y="27135"/>
                    <a:pt x="1021" y="26309"/>
                  </a:cubicBezTo>
                  <a:cubicBezTo>
                    <a:pt x="1312" y="25507"/>
                    <a:pt x="1239" y="26309"/>
                    <a:pt x="1239" y="26309"/>
                  </a:cubicBezTo>
                  <a:cubicBezTo>
                    <a:pt x="1239" y="26309"/>
                    <a:pt x="0" y="24560"/>
                    <a:pt x="1579" y="23588"/>
                  </a:cubicBezTo>
                  <a:cubicBezTo>
                    <a:pt x="3183" y="22617"/>
                    <a:pt x="4907" y="22932"/>
                    <a:pt x="7920" y="22106"/>
                  </a:cubicBezTo>
                  <a:cubicBezTo>
                    <a:pt x="10932" y="21256"/>
                    <a:pt x="11491" y="21523"/>
                    <a:pt x="13191" y="19556"/>
                  </a:cubicBezTo>
                  <a:cubicBezTo>
                    <a:pt x="14891" y="17612"/>
                    <a:pt x="20211" y="14916"/>
                    <a:pt x="26552" y="14284"/>
                  </a:cubicBezTo>
                  <a:cubicBezTo>
                    <a:pt x="32892" y="13677"/>
                    <a:pt x="38066" y="14649"/>
                    <a:pt x="40180" y="13386"/>
                  </a:cubicBezTo>
                  <a:cubicBezTo>
                    <a:pt x="42293" y="12122"/>
                    <a:pt x="42609" y="8867"/>
                    <a:pt x="42633" y="7458"/>
                  </a:cubicBezTo>
                  <a:cubicBezTo>
                    <a:pt x="42658" y="6049"/>
                    <a:pt x="42998" y="6292"/>
                    <a:pt x="42633" y="5393"/>
                  </a:cubicBezTo>
                  <a:cubicBezTo>
                    <a:pt x="42245" y="4495"/>
                    <a:pt x="41419" y="2551"/>
                    <a:pt x="42390" y="1677"/>
                  </a:cubicBezTo>
                  <a:cubicBezTo>
                    <a:pt x="43386" y="802"/>
                    <a:pt x="45524" y="2746"/>
                    <a:pt x="45524" y="2746"/>
                  </a:cubicBezTo>
                  <a:cubicBezTo>
                    <a:pt x="45524" y="2746"/>
                    <a:pt x="50941" y="2503"/>
                    <a:pt x="52642" y="23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6040000" y="3419925"/>
              <a:ext cx="786475" cy="342525"/>
            </a:xfrm>
            <a:custGeom>
              <a:avLst/>
              <a:gdLst/>
              <a:ahLst/>
              <a:cxnLst/>
              <a:rect l="l" t="t" r="r" b="b"/>
              <a:pathLst>
                <a:path w="31459" h="13701" extrusionOk="0">
                  <a:moveTo>
                    <a:pt x="31265" y="0"/>
                  </a:moveTo>
                  <a:lnTo>
                    <a:pt x="30512" y="146"/>
                  </a:lnTo>
                  <a:lnTo>
                    <a:pt x="30512" y="535"/>
                  </a:lnTo>
                  <a:cubicBezTo>
                    <a:pt x="30512" y="1943"/>
                    <a:pt x="30171" y="5199"/>
                    <a:pt x="28058" y="6462"/>
                  </a:cubicBezTo>
                  <a:cubicBezTo>
                    <a:pt x="27053" y="7063"/>
                    <a:pt x="25360" y="7158"/>
                    <a:pt x="23177" y="7158"/>
                  </a:cubicBezTo>
                  <a:cubicBezTo>
                    <a:pt x="22164" y="7158"/>
                    <a:pt x="21046" y="7137"/>
                    <a:pt x="19842" y="7137"/>
                  </a:cubicBezTo>
                  <a:cubicBezTo>
                    <a:pt x="18184" y="7137"/>
                    <a:pt x="16363" y="7176"/>
                    <a:pt x="14430" y="7361"/>
                  </a:cubicBezTo>
                  <a:cubicBezTo>
                    <a:pt x="8065" y="7992"/>
                    <a:pt x="2745" y="10689"/>
                    <a:pt x="1069" y="12632"/>
                  </a:cubicBezTo>
                  <a:cubicBezTo>
                    <a:pt x="754" y="13021"/>
                    <a:pt x="389" y="13385"/>
                    <a:pt x="0" y="13701"/>
                  </a:cubicBezTo>
                  <a:lnTo>
                    <a:pt x="3693" y="12778"/>
                  </a:lnTo>
                  <a:cubicBezTo>
                    <a:pt x="6098" y="10737"/>
                    <a:pt x="9086" y="9498"/>
                    <a:pt x="12244" y="9255"/>
                  </a:cubicBezTo>
                  <a:lnTo>
                    <a:pt x="12244" y="9255"/>
                  </a:lnTo>
                  <a:lnTo>
                    <a:pt x="10932" y="10057"/>
                  </a:lnTo>
                  <a:lnTo>
                    <a:pt x="10932" y="10057"/>
                  </a:lnTo>
                  <a:lnTo>
                    <a:pt x="18050" y="8502"/>
                  </a:lnTo>
                  <a:lnTo>
                    <a:pt x="11636" y="10421"/>
                  </a:lnTo>
                  <a:cubicBezTo>
                    <a:pt x="11709" y="10422"/>
                    <a:pt x="11782" y="10422"/>
                    <a:pt x="11855" y="10422"/>
                  </a:cubicBezTo>
                  <a:cubicBezTo>
                    <a:pt x="16445" y="10422"/>
                    <a:pt x="21009" y="9669"/>
                    <a:pt x="25337" y="8162"/>
                  </a:cubicBezTo>
                  <a:lnTo>
                    <a:pt x="25337" y="8162"/>
                  </a:lnTo>
                  <a:lnTo>
                    <a:pt x="24657" y="8624"/>
                  </a:lnTo>
                  <a:cubicBezTo>
                    <a:pt x="25872" y="8624"/>
                    <a:pt x="27038" y="8235"/>
                    <a:pt x="27985" y="7506"/>
                  </a:cubicBezTo>
                  <a:lnTo>
                    <a:pt x="27985" y="7506"/>
                  </a:lnTo>
                  <a:cubicBezTo>
                    <a:pt x="27645" y="7919"/>
                    <a:pt x="27305" y="8332"/>
                    <a:pt x="26989" y="8770"/>
                  </a:cubicBezTo>
                  <a:cubicBezTo>
                    <a:pt x="29831" y="6802"/>
                    <a:pt x="31459" y="3474"/>
                    <a:pt x="3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6785175" y="3249250"/>
              <a:ext cx="371675" cy="113600"/>
            </a:xfrm>
            <a:custGeom>
              <a:avLst/>
              <a:gdLst/>
              <a:ahLst/>
              <a:cxnLst/>
              <a:rect l="l" t="t" r="r" b="b"/>
              <a:pathLst>
                <a:path w="14867" h="4544" extrusionOk="0">
                  <a:moveTo>
                    <a:pt x="14867" y="1"/>
                  </a:moveTo>
                  <a:cubicBezTo>
                    <a:pt x="13920" y="390"/>
                    <a:pt x="10689" y="2260"/>
                    <a:pt x="10689" y="2260"/>
                  </a:cubicBezTo>
                  <a:cubicBezTo>
                    <a:pt x="8988" y="2382"/>
                    <a:pt x="3571" y="2649"/>
                    <a:pt x="3571" y="2649"/>
                  </a:cubicBezTo>
                  <a:cubicBezTo>
                    <a:pt x="3571" y="2649"/>
                    <a:pt x="2146" y="1354"/>
                    <a:pt x="1095" y="1354"/>
                  </a:cubicBezTo>
                  <a:cubicBezTo>
                    <a:pt x="858" y="1354"/>
                    <a:pt x="640" y="1419"/>
                    <a:pt x="462" y="1580"/>
                  </a:cubicBezTo>
                  <a:cubicBezTo>
                    <a:pt x="170" y="1871"/>
                    <a:pt x="0" y="2260"/>
                    <a:pt x="0" y="2673"/>
                  </a:cubicBezTo>
                  <a:cubicBezTo>
                    <a:pt x="97" y="2819"/>
                    <a:pt x="194" y="2965"/>
                    <a:pt x="316" y="3086"/>
                  </a:cubicBezTo>
                  <a:lnTo>
                    <a:pt x="292" y="2479"/>
                  </a:lnTo>
                  <a:lnTo>
                    <a:pt x="292" y="2479"/>
                  </a:lnTo>
                  <a:cubicBezTo>
                    <a:pt x="899" y="2867"/>
                    <a:pt x="1603" y="3135"/>
                    <a:pt x="2308" y="3256"/>
                  </a:cubicBezTo>
                  <a:cubicBezTo>
                    <a:pt x="2624" y="3475"/>
                    <a:pt x="2672" y="3912"/>
                    <a:pt x="2405" y="4204"/>
                  </a:cubicBezTo>
                  <a:cubicBezTo>
                    <a:pt x="3085" y="3572"/>
                    <a:pt x="3935" y="3183"/>
                    <a:pt x="4834" y="3062"/>
                  </a:cubicBezTo>
                  <a:lnTo>
                    <a:pt x="4834" y="3062"/>
                  </a:lnTo>
                  <a:cubicBezTo>
                    <a:pt x="4640" y="3645"/>
                    <a:pt x="4203" y="4131"/>
                    <a:pt x="3668" y="4422"/>
                  </a:cubicBezTo>
                  <a:lnTo>
                    <a:pt x="7191" y="3062"/>
                  </a:lnTo>
                  <a:lnTo>
                    <a:pt x="7191" y="3062"/>
                  </a:lnTo>
                  <a:cubicBezTo>
                    <a:pt x="6802" y="3742"/>
                    <a:pt x="6219" y="4252"/>
                    <a:pt x="5490" y="4544"/>
                  </a:cubicBezTo>
                  <a:cubicBezTo>
                    <a:pt x="6826" y="4204"/>
                    <a:pt x="8114" y="3669"/>
                    <a:pt x="9280" y="2916"/>
                  </a:cubicBezTo>
                  <a:lnTo>
                    <a:pt x="9304" y="3863"/>
                  </a:lnTo>
                  <a:cubicBezTo>
                    <a:pt x="9741" y="3523"/>
                    <a:pt x="10179" y="3159"/>
                    <a:pt x="10616" y="2819"/>
                  </a:cubicBezTo>
                  <a:lnTo>
                    <a:pt x="10616" y="2819"/>
                  </a:lnTo>
                  <a:lnTo>
                    <a:pt x="10008" y="3985"/>
                  </a:lnTo>
                  <a:cubicBezTo>
                    <a:pt x="10980" y="3621"/>
                    <a:pt x="11806" y="2940"/>
                    <a:pt x="12316" y="2042"/>
                  </a:cubicBezTo>
                  <a:lnTo>
                    <a:pt x="12316" y="2042"/>
                  </a:lnTo>
                  <a:cubicBezTo>
                    <a:pt x="12219" y="2503"/>
                    <a:pt x="12122" y="2989"/>
                    <a:pt x="12025" y="3450"/>
                  </a:cubicBezTo>
                  <a:lnTo>
                    <a:pt x="14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33"/>
          <p:cNvGrpSpPr/>
          <p:nvPr/>
        </p:nvGrpSpPr>
        <p:grpSpPr>
          <a:xfrm>
            <a:off x="3188463" y="868604"/>
            <a:ext cx="1072409" cy="2504936"/>
            <a:chOff x="-983150" y="-314337"/>
            <a:chExt cx="1201848" cy="2807280"/>
          </a:xfrm>
        </p:grpSpPr>
        <p:sp>
          <p:nvSpPr>
            <p:cNvPr id="1309" name="Google Shape;1309;p33"/>
            <p:cNvSpPr/>
            <p:nvPr/>
          </p:nvSpPr>
          <p:spPr>
            <a:xfrm flipH="1">
              <a:off x="-983150" y="-314337"/>
              <a:ext cx="1196208" cy="2807280"/>
            </a:xfrm>
            <a:custGeom>
              <a:avLst/>
              <a:gdLst/>
              <a:ahLst/>
              <a:cxnLst/>
              <a:rect l="l" t="t" r="r" b="b"/>
              <a:pathLst>
                <a:path w="14241" h="33421" extrusionOk="0">
                  <a:moveTo>
                    <a:pt x="0" y="1"/>
                  </a:moveTo>
                  <a:lnTo>
                    <a:pt x="14241" y="1"/>
                  </a:lnTo>
                  <a:lnTo>
                    <a:pt x="14241" y="33420"/>
                  </a:lnTo>
                  <a:lnTo>
                    <a:pt x="0" y="3342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-839011" y="-152728"/>
              <a:ext cx="955724" cy="2481874"/>
            </a:xfrm>
            <a:custGeom>
              <a:avLst/>
              <a:gdLst/>
              <a:ahLst/>
              <a:cxnLst/>
              <a:rect l="l" t="t" r="r" b="b"/>
              <a:pathLst>
                <a:path w="11378" h="29547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9546"/>
                  </a:lnTo>
                  <a:lnTo>
                    <a:pt x="0" y="295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 flipH="1">
              <a:off x="-882613" y="1394158"/>
              <a:ext cx="1042936" cy="204450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 flipH="1">
              <a:off x="-520747" y="1700741"/>
              <a:ext cx="250733" cy="628385"/>
            </a:xfrm>
            <a:custGeom>
              <a:avLst/>
              <a:gdLst/>
              <a:ahLst/>
              <a:cxnLst/>
              <a:rect l="l" t="t" r="r" b="b"/>
              <a:pathLst>
                <a:path w="2985" h="7481" extrusionOk="0">
                  <a:moveTo>
                    <a:pt x="1" y="1"/>
                  </a:moveTo>
                  <a:lnTo>
                    <a:pt x="2984" y="1"/>
                  </a:lnTo>
                  <a:lnTo>
                    <a:pt x="2984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 flipH="1">
              <a:off x="-275308" y="1700741"/>
              <a:ext cx="177235" cy="628385"/>
            </a:xfrm>
            <a:custGeom>
              <a:avLst/>
              <a:gdLst/>
              <a:ahLst/>
              <a:cxnLst/>
              <a:rect l="l" t="t" r="r" b="b"/>
              <a:pathLst>
                <a:path w="2110" h="7481" extrusionOk="0">
                  <a:moveTo>
                    <a:pt x="1" y="1"/>
                  </a:moveTo>
                  <a:lnTo>
                    <a:pt x="2110" y="1"/>
                  </a:lnTo>
                  <a:lnTo>
                    <a:pt x="2110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-819524" y="1765586"/>
              <a:ext cx="301131" cy="562363"/>
            </a:xfrm>
            <a:custGeom>
              <a:avLst/>
              <a:gdLst/>
              <a:ahLst/>
              <a:cxnLst/>
              <a:rect l="l" t="t" r="r" b="b"/>
              <a:pathLst>
                <a:path w="3585" h="6695" extrusionOk="0">
                  <a:moveTo>
                    <a:pt x="1898" y="0"/>
                  </a:moveTo>
                  <a:lnTo>
                    <a:pt x="3584" y="519"/>
                  </a:lnTo>
                  <a:lnTo>
                    <a:pt x="1687" y="6695"/>
                  </a:lnTo>
                  <a:lnTo>
                    <a:pt x="0" y="61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-820280" y="1766174"/>
              <a:ext cx="191850" cy="527504"/>
            </a:xfrm>
            <a:custGeom>
              <a:avLst/>
              <a:gdLst/>
              <a:ahLst/>
              <a:cxnLst/>
              <a:rect l="l" t="t" r="r" b="b"/>
              <a:pathLst>
                <a:path w="2284" h="6280" extrusionOk="0">
                  <a:moveTo>
                    <a:pt x="2284" y="103"/>
                  </a:moveTo>
                  <a:lnTo>
                    <a:pt x="1898" y="0"/>
                  </a:lnTo>
                  <a:lnTo>
                    <a:pt x="1" y="6176"/>
                  </a:lnTo>
                  <a:lnTo>
                    <a:pt x="385" y="627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-712512" y="1801621"/>
              <a:ext cx="191850" cy="527672"/>
            </a:xfrm>
            <a:custGeom>
              <a:avLst/>
              <a:gdLst/>
              <a:ahLst/>
              <a:cxnLst/>
              <a:rect l="l" t="t" r="r" b="b"/>
              <a:pathLst>
                <a:path w="2284" h="6282" extrusionOk="0">
                  <a:moveTo>
                    <a:pt x="2284" y="104"/>
                  </a:moveTo>
                  <a:lnTo>
                    <a:pt x="1900" y="1"/>
                  </a:lnTo>
                  <a:lnTo>
                    <a:pt x="1" y="6176"/>
                  </a:lnTo>
                  <a:lnTo>
                    <a:pt x="386" y="62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-497144" y="1964826"/>
              <a:ext cx="185886" cy="63250"/>
            </a:xfrm>
            <a:custGeom>
              <a:avLst/>
              <a:gdLst/>
              <a:ahLst/>
              <a:cxnLst/>
              <a:rect l="l" t="t" r="r" b="b"/>
              <a:pathLst>
                <a:path w="2213" h="753" extrusionOk="0">
                  <a:moveTo>
                    <a:pt x="1" y="0"/>
                  </a:moveTo>
                  <a:lnTo>
                    <a:pt x="2213" y="0"/>
                  </a:lnTo>
                  <a:lnTo>
                    <a:pt x="2213" y="753"/>
                  </a:lnTo>
                  <a:lnTo>
                    <a:pt x="1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-251201" y="1964826"/>
              <a:ext cx="121796" cy="63250"/>
            </a:xfrm>
            <a:custGeom>
              <a:avLst/>
              <a:gdLst/>
              <a:ahLst/>
              <a:cxnLst/>
              <a:rect l="l" t="t" r="r" b="b"/>
              <a:pathLst>
                <a:path w="1450" h="753" extrusionOk="0">
                  <a:moveTo>
                    <a:pt x="0" y="0"/>
                  </a:moveTo>
                  <a:lnTo>
                    <a:pt x="1449" y="0"/>
                  </a:lnTo>
                  <a:lnTo>
                    <a:pt x="1449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-520747" y="1777598"/>
              <a:ext cx="245525" cy="84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-520747" y="2282585"/>
              <a:ext cx="245525" cy="84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-275308" y="2236219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1"/>
                  </a:moveTo>
                  <a:lnTo>
                    <a:pt x="211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-275308" y="1845635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0"/>
                  </a:moveTo>
                  <a:lnTo>
                    <a:pt x="2110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-575681" y="880850"/>
              <a:ext cx="250649" cy="513393"/>
            </a:xfrm>
            <a:custGeom>
              <a:avLst/>
              <a:gdLst/>
              <a:ahLst/>
              <a:cxnLst/>
              <a:rect l="l" t="t" r="r" b="b"/>
              <a:pathLst>
                <a:path w="2984" h="6112" extrusionOk="0">
                  <a:moveTo>
                    <a:pt x="0" y="0"/>
                  </a:moveTo>
                  <a:lnTo>
                    <a:pt x="2983" y="0"/>
                  </a:lnTo>
                  <a:lnTo>
                    <a:pt x="2983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-330242" y="880850"/>
              <a:ext cx="177235" cy="513393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0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-153093" y="934188"/>
              <a:ext cx="301215" cy="459466"/>
            </a:xfrm>
            <a:custGeom>
              <a:avLst/>
              <a:gdLst/>
              <a:ahLst/>
              <a:cxnLst/>
              <a:rect l="l" t="t" r="r" b="b"/>
              <a:pathLst>
                <a:path w="3586" h="5470" extrusionOk="0">
                  <a:moveTo>
                    <a:pt x="0" y="425"/>
                  </a:moveTo>
                  <a:lnTo>
                    <a:pt x="1686" y="1"/>
                  </a:lnTo>
                  <a:lnTo>
                    <a:pt x="3585" y="5047"/>
                  </a:lnTo>
                  <a:lnTo>
                    <a:pt x="1898" y="54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-43729" y="934188"/>
              <a:ext cx="191850" cy="430991"/>
            </a:xfrm>
            <a:custGeom>
              <a:avLst/>
              <a:gdLst/>
              <a:ahLst/>
              <a:cxnLst/>
              <a:rect l="l" t="t" r="r" b="b"/>
              <a:pathLst>
                <a:path w="2284" h="5131" extrusionOk="0">
                  <a:moveTo>
                    <a:pt x="0" y="86"/>
                  </a:moveTo>
                  <a:lnTo>
                    <a:pt x="384" y="1"/>
                  </a:lnTo>
                  <a:lnTo>
                    <a:pt x="2283" y="5047"/>
                  </a:lnTo>
                  <a:lnTo>
                    <a:pt x="1898" y="5131"/>
                  </a:ln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-151665" y="963251"/>
              <a:ext cx="191850" cy="430991"/>
            </a:xfrm>
            <a:custGeom>
              <a:avLst/>
              <a:gdLst/>
              <a:ahLst/>
              <a:cxnLst/>
              <a:rect l="l" t="t" r="r" b="b"/>
              <a:pathLst>
                <a:path w="2284" h="5131" extrusionOk="0">
                  <a:moveTo>
                    <a:pt x="1" y="86"/>
                  </a:moveTo>
                  <a:lnTo>
                    <a:pt x="386" y="0"/>
                  </a:lnTo>
                  <a:lnTo>
                    <a:pt x="2284" y="5047"/>
                  </a:lnTo>
                  <a:lnTo>
                    <a:pt x="1898" y="5131"/>
                  </a:ln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-552246" y="1096553"/>
              <a:ext cx="185970" cy="51826"/>
            </a:xfrm>
            <a:custGeom>
              <a:avLst/>
              <a:gdLst/>
              <a:ahLst/>
              <a:cxnLst/>
              <a:rect l="l" t="t" r="r" b="b"/>
              <a:pathLst>
                <a:path w="2214" h="617" extrusionOk="0">
                  <a:moveTo>
                    <a:pt x="1" y="0"/>
                  </a:moveTo>
                  <a:lnTo>
                    <a:pt x="2214" y="0"/>
                  </a:lnTo>
                  <a:lnTo>
                    <a:pt x="2214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>
              <a:off x="-306219" y="1096553"/>
              <a:ext cx="121796" cy="51826"/>
            </a:xfrm>
            <a:custGeom>
              <a:avLst/>
              <a:gdLst/>
              <a:ahLst/>
              <a:cxnLst/>
              <a:rect l="l" t="t" r="r" b="b"/>
              <a:pathLst>
                <a:path w="1450" h="617" extrusionOk="0">
                  <a:moveTo>
                    <a:pt x="1" y="0"/>
                  </a:moveTo>
                  <a:lnTo>
                    <a:pt x="1450" y="0"/>
                  </a:lnTo>
                  <a:lnTo>
                    <a:pt x="1450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3"/>
            <p:cNvSpPr/>
            <p:nvPr/>
          </p:nvSpPr>
          <p:spPr>
            <a:xfrm>
              <a:off x="-575681" y="943595"/>
              <a:ext cx="245525" cy="84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0" y="0"/>
                  </a:moveTo>
                  <a:lnTo>
                    <a:pt x="2922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>
              <a:off x="-678073" y="1356187"/>
              <a:ext cx="245441" cy="84"/>
            </a:xfrm>
            <a:custGeom>
              <a:avLst/>
              <a:gdLst/>
              <a:ahLst/>
              <a:cxnLst/>
              <a:rect l="l" t="t" r="r" b="b"/>
              <a:pathLst>
                <a:path w="2922" h="1" fill="none" extrusionOk="0">
                  <a:moveTo>
                    <a:pt x="1" y="0"/>
                  </a:moveTo>
                  <a:lnTo>
                    <a:pt x="292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>
              <a:off x="-330242" y="1318220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0"/>
                  </a:moveTo>
                  <a:lnTo>
                    <a:pt x="2109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>
              <a:off x="-330242" y="999117"/>
              <a:ext cx="177235" cy="84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1"/>
                  </a:moveTo>
                  <a:lnTo>
                    <a:pt x="2109" y="1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>
              <a:off x="-766774" y="880850"/>
              <a:ext cx="177235" cy="513393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1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1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>
              <a:off x="-742667" y="1096553"/>
              <a:ext cx="121880" cy="51826"/>
            </a:xfrm>
            <a:custGeom>
              <a:avLst/>
              <a:gdLst/>
              <a:ahLst/>
              <a:cxnLst/>
              <a:rect l="l" t="t" r="r" b="b"/>
              <a:pathLst>
                <a:path w="1451" h="617" extrusionOk="0">
                  <a:moveTo>
                    <a:pt x="0" y="0"/>
                  </a:moveTo>
                  <a:lnTo>
                    <a:pt x="1451" y="0"/>
                  </a:lnTo>
                  <a:lnTo>
                    <a:pt x="1451" y="616"/>
                  </a:lnTo>
                  <a:lnTo>
                    <a:pt x="0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>
              <a:off x="-766774" y="1318220"/>
              <a:ext cx="177403" cy="84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0"/>
                  </a:moveTo>
                  <a:lnTo>
                    <a:pt x="211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>
              <a:off x="-766774" y="999117"/>
              <a:ext cx="177403" cy="84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1"/>
                  </a:moveTo>
                  <a:lnTo>
                    <a:pt x="2111" y="1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>
              <a:off x="-603736" y="199470"/>
              <a:ext cx="679876" cy="250649"/>
            </a:xfrm>
            <a:custGeom>
              <a:avLst/>
              <a:gdLst/>
              <a:ahLst/>
              <a:cxnLst/>
              <a:rect l="l" t="t" r="r" b="b"/>
              <a:pathLst>
                <a:path w="8094" h="2984" extrusionOk="0">
                  <a:moveTo>
                    <a:pt x="1" y="2984"/>
                  </a:moveTo>
                  <a:lnTo>
                    <a:pt x="1" y="0"/>
                  </a:lnTo>
                  <a:lnTo>
                    <a:pt x="8093" y="0"/>
                  </a:lnTo>
                  <a:lnTo>
                    <a:pt x="8093" y="298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 rot="10800000" flipH="1">
              <a:off x="-746195" y="27445"/>
              <a:ext cx="679792" cy="177403"/>
            </a:xfrm>
            <a:custGeom>
              <a:avLst/>
              <a:gdLst/>
              <a:ahLst/>
              <a:cxnLst/>
              <a:rect l="l" t="t" r="r" b="b"/>
              <a:pathLst>
                <a:path w="8093" h="2112" extrusionOk="0">
                  <a:moveTo>
                    <a:pt x="0" y="2111"/>
                  </a:moveTo>
                  <a:lnTo>
                    <a:pt x="0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-318062" y="240628"/>
              <a:ext cx="68542" cy="186054"/>
            </a:xfrm>
            <a:custGeom>
              <a:avLst/>
              <a:gdLst/>
              <a:ahLst/>
              <a:cxnLst/>
              <a:rect l="l" t="t" r="r" b="b"/>
              <a:pathLst>
                <a:path w="816" h="2215" extrusionOk="0">
                  <a:moveTo>
                    <a:pt x="0" y="2214"/>
                  </a:moveTo>
                  <a:lnTo>
                    <a:pt x="0" y="1"/>
                  </a:lnTo>
                  <a:lnTo>
                    <a:pt x="815" y="1"/>
                  </a:lnTo>
                  <a:lnTo>
                    <a:pt x="815" y="2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-460605" y="58859"/>
              <a:ext cx="68542" cy="121796"/>
            </a:xfrm>
            <a:custGeom>
              <a:avLst/>
              <a:gdLst/>
              <a:ahLst/>
              <a:cxnLst/>
              <a:rect l="l" t="t" r="r" b="b"/>
              <a:pathLst>
                <a:path w="816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6" y="0"/>
                  </a:lnTo>
                  <a:lnTo>
                    <a:pt x="816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-520579" y="204593"/>
              <a:ext cx="84" cy="245525"/>
            </a:xfrm>
            <a:custGeom>
              <a:avLst/>
              <a:gdLst/>
              <a:ahLst/>
              <a:cxnLst/>
              <a:rect l="l" t="t" r="r" b="b"/>
              <a:pathLst>
                <a:path w="1" h="2923" fill="none" extrusionOk="0">
                  <a:moveTo>
                    <a:pt x="1" y="2923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25737" y="204593"/>
              <a:ext cx="84" cy="245525"/>
            </a:xfrm>
            <a:custGeom>
              <a:avLst/>
              <a:gdLst/>
              <a:ahLst/>
              <a:cxnLst/>
              <a:rect l="l" t="t" r="r" b="b"/>
              <a:pathLst>
                <a:path w="1" h="2923" fill="none" extrusionOk="0">
                  <a:moveTo>
                    <a:pt x="1" y="2923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-166952" y="27445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10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-589456" y="27445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0" y="2110"/>
                  </a:moveTo>
                  <a:lnTo>
                    <a:pt x="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 rot="10800000" flipH="1">
              <a:off x="-760306" y="450031"/>
              <a:ext cx="679876" cy="177403"/>
            </a:xfrm>
            <a:custGeom>
              <a:avLst/>
              <a:gdLst/>
              <a:ahLst/>
              <a:cxnLst/>
              <a:rect l="l" t="t" r="r" b="b"/>
              <a:pathLst>
                <a:path w="8094" h="2112" extrusionOk="0">
                  <a:moveTo>
                    <a:pt x="1" y="2111"/>
                  </a:moveTo>
                  <a:lnTo>
                    <a:pt x="1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-474717" y="481446"/>
              <a:ext cx="68458" cy="121796"/>
            </a:xfrm>
            <a:custGeom>
              <a:avLst/>
              <a:gdLst/>
              <a:ahLst/>
              <a:cxnLst/>
              <a:rect l="l" t="t" r="r" b="b"/>
              <a:pathLst>
                <a:path w="815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4" y="0"/>
                  </a:lnTo>
                  <a:lnTo>
                    <a:pt x="814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-181147" y="450031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09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-603736" y="450031"/>
              <a:ext cx="84" cy="177235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09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 flipH="1">
              <a:off x="-841854" y="-157852"/>
              <a:ext cx="960847" cy="785293"/>
            </a:xfrm>
            <a:custGeom>
              <a:avLst/>
              <a:gdLst/>
              <a:ahLst/>
              <a:cxnLst/>
              <a:rect l="l" t="t" r="r" b="b"/>
              <a:pathLst>
                <a:path w="11439" h="9349" extrusionOk="0">
                  <a:moveTo>
                    <a:pt x="122" y="9348"/>
                  </a:moveTo>
                  <a:lnTo>
                    <a:pt x="0" y="9348"/>
                  </a:lnTo>
                  <a:lnTo>
                    <a:pt x="0" y="0"/>
                  </a:lnTo>
                  <a:lnTo>
                    <a:pt x="11439" y="0"/>
                  </a:lnTo>
                  <a:lnTo>
                    <a:pt x="11439" y="121"/>
                  </a:lnTo>
                  <a:lnTo>
                    <a:pt x="122" y="1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 flipH="1">
              <a:off x="-841854" y="834820"/>
              <a:ext cx="960847" cy="550772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1"/>
                  </a:lnTo>
                  <a:lnTo>
                    <a:pt x="11439" y="121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 flipH="1">
              <a:off x="-841854" y="1594485"/>
              <a:ext cx="960847" cy="550772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0"/>
                  </a:lnTo>
                  <a:lnTo>
                    <a:pt x="11439" y="120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 flipH="1">
              <a:off x="160319" y="-16402"/>
              <a:ext cx="49895" cy="50147"/>
            </a:xfrm>
            <a:custGeom>
              <a:avLst/>
              <a:gdLst/>
              <a:ahLst/>
              <a:cxnLst/>
              <a:rect l="l" t="t" r="r" b="b"/>
              <a:pathLst>
                <a:path w="594" h="597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6"/>
                    <a:pt x="297" y="596"/>
                  </a:cubicBezTo>
                  <a:cubicBezTo>
                    <a:pt x="461" y="596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 flipH="1">
              <a:off x="160319" y="420129"/>
              <a:ext cx="58378" cy="49979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8" y="1"/>
                  </a:moveTo>
                  <a:cubicBezTo>
                    <a:pt x="133" y="1"/>
                    <a:pt x="0" y="320"/>
                    <a:pt x="189" y="507"/>
                  </a:cubicBezTo>
                  <a:cubicBezTo>
                    <a:pt x="249" y="567"/>
                    <a:pt x="323" y="594"/>
                    <a:pt x="396" y="594"/>
                  </a:cubicBezTo>
                  <a:cubicBezTo>
                    <a:pt x="549" y="594"/>
                    <a:pt x="695" y="476"/>
                    <a:pt x="695" y="297"/>
                  </a:cubicBezTo>
                  <a:cubicBezTo>
                    <a:pt x="695" y="133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 flipH="1">
              <a:off x="160319" y="856491"/>
              <a:ext cx="49895" cy="49895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297" y="0"/>
                  </a:moveTo>
                  <a:cubicBezTo>
                    <a:pt x="133" y="0"/>
                    <a:pt x="0" y="133"/>
                    <a:pt x="0" y="297"/>
                  </a:cubicBezTo>
                  <a:cubicBezTo>
                    <a:pt x="0" y="461"/>
                    <a:pt x="133" y="594"/>
                    <a:pt x="297" y="594"/>
                  </a:cubicBezTo>
                  <a:cubicBezTo>
                    <a:pt x="461" y="594"/>
                    <a:pt x="594" y="461"/>
                    <a:pt x="594" y="297"/>
                  </a:cubicBezTo>
                  <a:cubicBezTo>
                    <a:pt x="594" y="133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 flipH="1">
              <a:off x="160319" y="1292853"/>
              <a:ext cx="58378" cy="50063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8" y="0"/>
                  </a:moveTo>
                  <a:cubicBezTo>
                    <a:pt x="133" y="0"/>
                    <a:pt x="0" y="322"/>
                    <a:pt x="189" y="508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5" y="477"/>
                    <a:pt x="695" y="299"/>
                  </a:cubicBezTo>
                  <a:cubicBezTo>
                    <a:pt x="695" y="133"/>
                    <a:pt x="562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 flipH="1">
              <a:off x="160319" y="1729300"/>
              <a:ext cx="49895" cy="49979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4"/>
                    <a:pt x="297" y="594"/>
                  </a:cubicBezTo>
                  <a:cubicBezTo>
                    <a:pt x="461" y="594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 flipH="1">
              <a:off x="160319" y="2165662"/>
              <a:ext cx="58378" cy="50147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8" y="1"/>
                  </a:moveTo>
                  <a:cubicBezTo>
                    <a:pt x="133" y="1"/>
                    <a:pt x="0" y="320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8" y="596"/>
                    <a:pt x="695" y="477"/>
                    <a:pt x="695" y="298"/>
                  </a:cubicBezTo>
                  <a:cubicBezTo>
                    <a:pt x="695" y="134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 flipH="1">
              <a:off x="-882613" y="627186"/>
              <a:ext cx="1042936" cy="204450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0"/>
                  </a:moveTo>
                  <a:lnTo>
                    <a:pt x="11378" y="0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60;p33"/>
          <p:cNvGrpSpPr/>
          <p:nvPr/>
        </p:nvGrpSpPr>
        <p:grpSpPr>
          <a:xfrm>
            <a:off x="2858200" y="3208752"/>
            <a:ext cx="1133360" cy="1008547"/>
            <a:chOff x="2858200" y="3208752"/>
            <a:chExt cx="1133360" cy="1008547"/>
          </a:xfrm>
        </p:grpSpPr>
        <p:sp>
          <p:nvSpPr>
            <p:cNvPr id="1361" name="Google Shape;1361;p33"/>
            <p:cNvSpPr/>
            <p:nvPr/>
          </p:nvSpPr>
          <p:spPr>
            <a:xfrm flipH="1">
              <a:off x="3185429" y="4082175"/>
              <a:ext cx="631146" cy="135124"/>
            </a:xfrm>
            <a:custGeom>
              <a:avLst/>
              <a:gdLst/>
              <a:ahLst/>
              <a:cxnLst/>
              <a:rect l="l" t="t" r="r" b="b"/>
              <a:pathLst>
                <a:path w="17929" h="4325" extrusionOk="0">
                  <a:moveTo>
                    <a:pt x="7531" y="0"/>
                  </a:moveTo>
                  <a:lnTo>
                    <a:pt x="0" y="4324"/>
                  </a:lnTo>
                  <a:lnTo>
                    <a:pt x="15377" y="4324"/>
                  </a:lnTo>
                  <a:lnTo>
                    <a:pt x="17928" y="0"/>
                  </a:lnTo>
                  <a:close/>
                </a:path>
              </a:pathLst>
            </a:custGeom>
            <a:solidFill>
              <a:srgbClr val="1D2686">
                <a:alpha val="17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2" name="Google Shape;1362;p33"/>
            <p:cNvGrpSpPr/>
            <p:nvPr/>
          </p:nvGrpSpPr>
          <p:grpSpPr>
            <a:xfrm>
              <a:off x="2858200" y="3208752"/>
              <a:ext cx="1133360" cy="914985"/>
              <a:chOff x="3974575" y="4314877"/>
              <a:chExt cx="1133360" cy="914985"/>
            </a:xfrm>
          </p:grpSpPr>
          <p:sp>
            <p:nvSpPr>
              <p:cNvPr id="1363" name="Google Shape;1363;p33"/>
              <p:cNvSpPr/>
              <p:nvPr/>
            </p:nvSpPr>
            <p:spPr>
              <a:xfrm>
                <a:off x="4238433" y="4694838"/>
                <a:ext cx="539857" cy="530322"/>
              </a:xfrm>
              <a:custGeom>
                <a:avLst/>
                <a:gdLst/>
                <a:ahLst/>
                <a:cxnLst/>
                <a:rect l="l" t="t" r="r" b="b"/>
                <a:pathLst>
                  <a:path w="9536" h="9368" extrusionOk="0">
                    <a:moveTo>
                      <a:pt x="2053" y="39"/>
                    </a:moveTo>
                    <a:cubicBezTo>
                      <a:pt x="2712" y="86"/>
                      <a:pt x="3370" y="115"/>
                      <a:pt x="4031" y="138"/>
                    </a:cubicBezTo>
                    <a:cubicBezTo>
                      <a:pt x="4747" y="164"/>
                      <a:pt x="5461" y="189"/>
                      <a:pt x="6171" y="194"/>
                    </a:cubicBezTo>
                    <a:cubicBezTo>
                      <a:pt x="6224" y="199"/>
                      <a:pt x="6278" y="199"/>
                      <a:pt x="6330" y="194"/>
                    </a:cubicBezTo>
                    <a:cubicBezTo>
                      <a:pt x="7374" y="197"/>
                      <a:pt x="8414" y="157"/>
                      <a:pt x="9458" y="11"/>
                    </a:cubicBezTo>
                    <a:cubicBezTo>
                      <a:pt x="9472" y="9"/>
                      <a:pt x="9484" y="4"/>
                      <a:pt x="9498" y="0"/>
                    </a:cubicBezTo>
                    <a:cubicBezTo>
                      <a:pt x="9511" y="2"/>
                      <a:pt x="9523" y="4"/>
                      <a:pt x="9535" y="4"/>
                    </a:cubicBezTo>
                    <a:lnTo>
                      <a:pt x="7737" y="8700"/>
                    </a:lnTo>
                    <a:cubicBezTo>
                      <a:pt x="5580" y="9367"/>
                      <a:pt x="3272" y="9367"/>
                      <a:pt x="1116" y="8700"/>
                    </a:cubicBezTo>
                    <a:lnTo>
                      <a:pt x="1" y="68"/>
                    </a:lnTo>
                    <a:cubicBezTo>
                      <a:pt x="685" y="91"/>
                      <a:pt x="1369" y="79"/>
                      <a:pt x="2053" y="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3"/>
              <p:cNvSpPr/>
              <p:nvPr/>
            </p:nvSpPr>
            <p:spPr>
              <a:xfrm>
                <a:off x="4238263" y="4671402"/>
                <a:ext cx="538838" cy="52534"/>
              </a:xfrm>
              <a:custGeom>
                <a:avLst/>
                <a:gdLst/>
                <a:ahLst/>
                <a:cxnLst/>
                <a:rect l="l" t="t" r="r" b="b"/>
                <a:pathLst>
                  <a:path w="9518" h="928" extrusionOk="0">
                    <a:moveTo>
                      <a:pt x="9517" y="465"/>
                    </a:moveTo>
                    <a:cubicBezTo>
                      <a:pt x="9517" y="720"/>
                      <a:pt x="7386" y="927"/>
                      <a:pt x="4759" y="927"/>
                    </a:cubicBezTo>
                    <a:cubicBezTo>
                      <a:pt x="2132" y="927"/>
                      <a:pt x="0" y="720"/>
                      <a:pt x="0" y="465"/>
                    </a:cubicBezTo>
                    <a:cubicBezTo>
                      <a:pt x="0" y="208"/>
                      <a:pt x="2132" y="1"/>
                      <a:pt x="4759" y="1"/>
                    </a:cubicBezTo>
                    <a:cubicBezTo>
                      <a:pt x="7386" y="1"/>
                      <a:pt x="9517" y="208"/>
                      <a:pt x="9517" y="465"/>
                    </a:cubicBezTo>
                    <a:close/>
                  </a:path>
                </a:pathLst>
              </a:custGeom>
              <a:solidFill>
                <a:srgbClr val="4C38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3"/>
              <p:cNvSpPr/>
              <p:nvPr/>
            </p:nvSpPr>
            <p:spPr>
              <a:xfrm>
                <a:off x="4419981" y="4474062"/>
                <a:ext cx="609490" cy="755800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3351" extrusionOk="0">
                    <a:moveTo>
                      <a:pt x="671" y="4003"/>
                    </a:moveTo>
                    <a:cubicBezTo>
                      <a:pt x="671" y="4003"/>
                      <a:pt x="3142" y="1"/>
                      <a:pt x="4354" y="903"/>
                    </a:cubicBezTo>
                    <a:cubicBezTo>
                      <a:pt x="5565" y="1804"/>
                      <a:pt x="10765" y="4618"/>
                      <a:pt x="10505" y="13351"/>
                    </a:cubicBezTo>
                    <a:cubicBezTo>
                      <a:pt x="10505" y="13351"/>
                      <a:pt x="6471" y="9964"/>
                      <a:pt x="3832" y="8533"/>
                    </a:cubicBezTo>
                    <a:cubicBezTo>
                      <a:pt x="1193" y="7100"/>
                      <a:pt x="1598" y="4050"/>
                      <a:pt x="1598" y="4050"/>
                    </a:cubicBezTo>
                    <a:lnTo>
                      <a:pt x="0" y="525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2999">
                    <a:schemeClr val="lt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3"/>
              <p:cNvSpPr/>
              <p:nvPr/>
            </p:nvSpPr>
            <p:spPr>
              <a:xfrm>
                <a:off x="4524822" y="4576242"/>
                <a:ext cx="436539" cy="525680"/>
              </a:xfrm>
              <a:custGeom>
                <a:avLst/>
                <a:gdLst/>
                <a:ahLst/>
                <a:cxnLst/>
                <a:rect l="l" t="t" r="r" b="b"/>
                <a:pathLst>
                  <a:path w="7711" h="9286" extrusionOk="0">
                    <a:moveTo>
                      <a:pt x="65" y="1481"/>
                    </a:moveTo>
                    <a:cubicBezTo>
                      <a:pt x="290" y="908"/>
                      <a:pt x="1051" y="707"/>
                      <a:pt x="1636" y="903"/>
                    </a:cubicBezTo>
                    <a:cubicBezTo>
                      <a:pt x="2219" y="1099"/>
                      <a:pt x="2659" y="1577"/>
                      <a:pt x="3053" y="2048"/>
                    </a:cubicBezTo>
                    <a:cubicBezTo>
                      <a:pt x="4904" y="4249"/>
                      <a:pt x="6429" y="6711"/>
                      <a:pt x="7711" y="9285"/>
                    </a:cubicBezTo>
                    <a:cubicBezTo>
                      <a:pt x="6543" y="6419"/>
                      <a:pt x="5335" y="3488"/>
                      <a:pt x="3252" y="1200"/>
                    </a:cubicBezTo>
                    <a:cubicBezTo>
                      <a:pt x="2926" y="838"/>
                      <a:pt x="2568" y="489"/>
                      <a:pt x="2130" y="275"/>
                    </a:cubicBezTo>
                    <a:cubicBezTo>
                      <a:pt x="1690" y="62"/>
                      <a:pt x="1154" y="1"/>
                      <a:pt x="718" y="219"/>
                    </a:cubicBezTo>
                    <a:cubicBezTo>
                      <a:pt x="281" y="439"/>
                      <a:pt x="0" y="980"/>
                      <a:pt x="168" y="1439"/>
                    </a:cubicBezTo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3"/>
              <p:cNvSpPr/>
              <p:nvPr/>
            </p:nvSpPr>
            <p:spPr>
              <a:xfrm>
                <a:off x="4593376" y="4425944"/>
                <a:ext cx="376303" cy="490469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8664" extrusionOk="0">
                    <a:moveTo>
                      <a:pt x="1" y="0"/>
                    </a:moveTo>
                    <a:cubicBezTo>
                      <a:pt x="1039" y="2175"/>
                      <a:pt x="2314" y="4757"/>
                      <a:pt x="3323" y="6093"/>
                    </a:cubicBezTo>
                    <a:cubicBezTo>
                      <a:pt x="3742" y="6648"/>
                      <a:pt x="5560" y="8051"/>
                      <a:pt x="6646" y="8664"/>
                    </a:cubicBezTo>
                    <a:cubicBezTo>
                      <a:pt x="5663" y="3626"/>
                      <a:pt x="2672" y="3614"/>
                      <a:pt x="1006" y="934"/>
                    </a:cubicBezTo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3"/>
              <p:cNvSpPr/>
              <p:nvPr/>
            </p:nvSpPr>
            <p:spPr>
              <a:xfrm>
                <a:off x="4506424" y="4703330"/>
                <a:ext cx="508324" cy="526530"/>
              </a:xfrm>
              <a:custGeom>
                <a:avLst/>
                <a:gdLst/>
                <a:ahLst/>
                <a:cxnLst/>
                <a:rect l="l" t="t" r="r" b="b"/>
                <a:pathLst>
                  <a:path w="8979" h="9301" extrusionOk="0">
                    <a:moveTo>
                      <a:pt x="8978" y="9301"/>
                    </a:moveTo>
                    <a:cubicBezTo>
                      <a:pt x="8128" y="8556"/>
                      <a:pt x="7252" y="7843"/>
                      <a:pt x="6358" y="7152"/>
                    </a:cubicBezTo>
                    <a:cubicBezTo>
                      <a:pt x="5464" y="6459"/>
                      <a:pt x="4546" y="5797"/>
                      <a:pt x="3600" y="5176"/>
                    </a:cubicBezTo>
                    <a:cubicBezTo>
                      <a:pt x="3364" y="5021"/>
                      <a:pt x="3118" y="4878"/>
                      <a:pt x="2877" y="4729"/>
                    </a:cubicBezTo>
                    <a:cubicBezTo>
                      <a:pt x="2635" y="4586"/>
                      <a:pt x="2376" y="4455"/>
                      <a:pt x="2146" y="4305"/>
                    </a:cubicBezTo>
                    <a:cubicBezTo>
                      <a:pt x="1902" y="4171"/>
                      <a:pt x="1687" y="3991"/>
                      <a:pt x="1474" y="3813"/>
                    </a:cubicBezTo>
                    <a:lnTo>
                      <a:pt x="1182" y="3516"/>
                    </a:lnTo>
                    <a:cubicBezTo>
                      <a:pt x="1092" y="3410"/>
                      <a:pt x="1010" y="3298"/>
                      <a:pt x="922" y="3190"/>
                    </a:cubicBezTo>
                    <a:cubicBezTo>
                      <a:pt x="598" y="2732"/>
                      <a:pt x="362" y="2219"/>
                      <a:pt x="228" y="1674"/>
                    </a:cubicBezTo>
                    <a:cubicBezTo>
                      <a:pt x="90" y="1128"/>
                      <a:pt x="36" y="564"/>
                      <a:pt x="71" y="0"/>
                    </a:cubicBezTo>
                    <a:cubicBezTo>
                      <a:pt x="1" y="562"/>
                      <a:pt x="44" y="1135"/>
                      <a:pt x="160" y="1692"/>
                    </a:cubicBezTo>
                    <a:cubicBezTo>
                      <a:pt x="282" y="2250"/>
                      <a:pt x="509" y="2779"/>
                      <a:pt x="830" y="3254"/>
                    </a:cubicBezTo>
                    <a:cubicBezTo>
                      <a:pt x="1148" y="3732"/>
                      <a:pt x="1587" y="4123"/>
                      <a:pt x="2076" y="4418"/>
                    </a:cubicBezTo>
                    <a:cubicBezTo>
                      <a:pt x="2319" y="4577"/>
                      <a:pt x="2563" y="4705"/>
                      <a:pt x="2806" y="4850"/>
                    </a:cubicBezTo>
                    <a:cubicBezTo>
                      <a:pt x="3045" y="4998"/>
                      <a:pt x="3286" y="5143"/>
                      <a:pt x="3522" y="5298"/>
                    </a:cubicBezTo>
                    <a:cubicBezTo>
                      <a:pt x="4469" y="5906"/>
                      <a:pt x="5384" y="6569"/>
                      <a:pt x="6290" y="7241"/>
                    </a:cubicBezTo>
                    <a:cubicBezTo>
                      <a:pt x="6746" y="7575"/>
                      <a:pt x="7194" y="7917"/>
                      <a:pt x="7641" y="8262"/>
                    </a:cubicBezTo>
                    <a:cubicBezTo>
                      <a:pt x="8088" y="8608"/>
                      <a:pt x="8533" y="8952"/>
                      <a:pt x="8978" y="9301"/>
                    </a:cubicBezTo>
                    <a:close/>
                  </a:path>
                </a:pathLst>
              </a:custGeom>
              <a:solidFill>
                <a:srgbClr val="AD38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3"/>
              <p:cNvSpPr/>
              <p:nvPr/>
            </p:nvSpPr>
            <p:spPr>
              <a:xfrm>
                <a:off x="3974575" y="4375166"/>
                <a:ext cx="512966" cy="523076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9240" extrusionOk="0">
                    <a:moveTo>
                      <a:pt x="9061" y="3402"/>
                    </a:moveTo>
                    <a:cubicBezTo>
                      <a:pt x="8629" y="2987"/>
                      <a:pt x="8757" y="1755"/>
                      <a:pt x="7023" y="877"/>
                    </a:cubicBezTo>
                    <a:cubicBezTo>
                      <a:pt x="5288" y="0"/>
                      <a:pt x="4080" y="115"/>
                      <a:pt x="3513" y="58"/>
                    </a:cubicBezTo>
                    <a:cubicBezTo>
                      <a:pt x="2946" y="0"/>
                      <a:pt x="1282" y="2292"/>
                      <a:pt x="642" y="4483"/>
                    </a:cubicBezTo>
                    <a:cubicBezTo>
                      <a:pt x="1" y="6672"/>
                      <a:pt x="497" y="9240"/>
                      <a:pt x="497" y="9240"/>
                    </a:cubicBezTo>
                    <a:cubicBezTo>
                      <a:pt x="497" y="9240"/>
                      <a:pt x="2778" y="7330"/>
                      <a:pt x="3513" y="5094"/>
                    </a:cubicBezTo>
                    <a:cubicBezTo>
                      <a:pt x="4248" y="2860"/>
                      <a:pt x="4821" y="1777"/>
                      <a:pt x="4821" y="1777"/>
                    </a:cubicBezTo>
                    <a:lnTo>
                      <a:pt x="7444" y="2587"/>
                    </a:lnTo>
                    <a:lnTo>
                      <a:pt x="9061" y="489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2999">
                    <a:schemeClr val="lt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4002653" y="4475647"/>
                <a:ext cx="244849" cy="422594"/>
              </a:xfrm>
              <a:custGeom>
                <a:avLst/>
                <a:gdLst/>
                <a:ahLst/>
                <a:cxnLst/>
                <a:rect l="l" t="t" r="r" b="b"/>
                <a:pathLst>
                  <a:path w="4325" h="7465" extrusionOk="0">
                    <a:moveTo>
                      <a:pt x="1" y="7465"/>
                    </a:moveTo>
                    <a:cubicBezTo>
                      <a:pt x="570" y="7009"/>
                      <a:pt x="1086" y="6487"/>
                      <a:pt x="1561" y="5929"/>
                    </a:cubicBezTo>
                    <a:cubicBezTo>
                      <a:pt x="1678" y="5787"/>
                      <a:pt x="1797" y="5648"/>
                      <a:pt x="1903" y="5497"/>
                    </a:cubicBezTo>
                    <a:cubicBezTo>
                      <a:pt x="2015" y="5353"/>
                      <a:pt x="2120" y="5201"/>
                      <a:pt x="2221" y="5049"/>
                    </a:cubicBezTo>
                    <a:cubicBezTo>
                      <a:pt x="2324" y="4897"/>
                      <a:pt x="2418" y="4738"/>
                      <a:pt x="2516" y="4583"/>
                    </a:cubicBezTo>
                    <a:cubicBezTo>
                      <a:pt x="2603" y="4422"/>
                      <a:pt x="2698" y="4263"/>
                      <a:pt x="2776" y="4096"/>
                    </a:cubicBezTo>
                    <a:cubicBezTo>
                      <a:pt x="2935" y="3766"/>
                      <a:pt x="3062" y="3413"/>
                      <a:pt x="3171" y="3068"/>
                    </a:cubicBezTo>
                    <a:cubicBezTo>
                      <a:pt x="3284" y="2722"/>
                      <a:pt x="3406" y="2380"/>
                      <a:pt x="3525" y="2034"/>
                    </a:cubicBezTo>
                    <a:cubicBezTo>
                      <a:pt x="3644" y="1690"/>
                      <a:pt x="3771" y="1350"/>
                      <a:pt x="3906" y="1011"/>
                    </a:cubicBezTo>
                    <a:cubicBezTo>
                      <a:pt x="4035" y="671"/>
                      <a:pt x="4174" y="334"/>
                      <a:pt x="4325" y="1"/>
                    </a:cubicBezTo>
                    <a:cubicBezTo>
                      <a:pt x="3972" y="641"/>
                      <a:pt x="3687" y="1317"/>
                      <a:pt x="3420" y="1996"/>
                    </a:cubicBezTo>
                    <a:cubicBezTo>
                      <a:pt x="3284" y="2334"/>
                      <a:pt x="3165" y="2680"/>
                      <a:pt x="3045" y="3026"/>
                    </a:cubicBezTo>
                    <a:cubicBezTo>
                      <a:pt x="2935" y="3370"/>
                      <a:pt x="2801" y="3706"/>
                      <a:pt x="2645" y="4033"/>
                    </a:cubicBezTo>
                    <a:cubicBezTo>
                      <a:pt x="2338" y="4687"/>
                      <a:pt x="1919" y="5284"/>
                      <a:pt x="1474" y="5857"/>
                    </a:cubicBezTo>
                    <a:cubicBezTo>
                      <a:pt x="1249" y="6142"/>
                      <a:pt x="1015" y="6421"/>
                      <a:pt x="765" y="6686"/>
                    </a:cubicBezTo>
                    <a:cubicBezTo>
                      <a:pt x="521" y="6957"/>
                      <a:pt x="266" y="7215"/>
                      <a:pt x="1" y="7465"/>
                    </a:cubicBezTo>
                    <a:close/>
                  </a:path>
                </a:pathLst>
              </a:custGeom>
              <a:solidFill>
                <a:srgbClr val="AD38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4185560" y="4541880"/>
                <a:ext cx="372907" cy="534851"/>
              </a:xfrm>
              <a:custGeom>
                <a:avLst/>
                <a:gdLst/>
                <a:ahLst/>
                <a:cxnLst/>
                <a:rect l="l" t="t" r="r" b="b"/>
                <a:pathLst>
                  <a:path w="6587" h="9448" extrusionOk="0">
                    <a:moveTo>
                      <a:pt x="6587" y="2608"/>
                    </a:moveTo>
                    <a:cubicBezTo>
                      <a:pt x="6327" y="2168"/>
                      <a:pt x="4337" y="574"/>
                      <a:pt x="3296" y="288"/>
                    </a:cubicBezTo>
                    <a:cubicBezTo>
                      <a:pt x="2254" y="0"/>
                      <a:pt x="1" y="9423"/>
                      <a:pt x="261" y="9435"/>
                    </a:cubicBezTo>
                    <a:cubicBezTo>
                      <a:pt x="521" y="9447"/>
                      <a:pt x="3518" y="8323"/>
                      <a:pt x="4700" y="6471"/>
                    </a:cubicBezTo>
                    <a:cubicBezTo>
                      <a:pt x="5882" y="4621"/>
                      <a:pt x="5334" y="2557"/>
                      <a:pt x="5334" y="25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2999">
                    <a:schemeClr val="lt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4198806" y="4556372"/>
                <a:ext cx="173404" cy="51962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79" extrusionOk="0">
                    <a:moveTo>
                      <a:pt x="3062" y="32"/>
                    </a:moveTo>
                    <a:cubicBezTo>
                      <a:pt x="2958" y="1"/>
                      <a:pt x="2856" y="67"/>
                      <a:pt x="2781" y="133"/>
                    </a:cubicBezTo>
                    <a:cubicBezTo>
                      <a:pt x="2706" y="205"/>
                      <a:pt x="2638" y="283"/>
                      <a:pt x="2579" y="369"/>
                    </a:cubicBezTo>
                    <a:cubicBezTo>
                      <a:pt x="2464" y="538"/>
                      <a:pt x="2359" y="718"/>
                      <a:pt x="2266" y="901"/>
                    </a:cubicBezTo>
                    <a:cubicBezTo>
                      <a:pt x="2083" y="1271"/>
                      <a:pt x="1928" y="1652"/>
                      <a:pt x="1779" y="2034"/>
                    </a:cubicBezTo>
                    <a:cubicBezTo>
                      <a:pt x="1488" y="2802"/>
                      <a:pt x="1247" y="3588"/>
                      <a:pt x="1013" y="4375"/>
                    </a:cubicBezTo>
                    <a:cubicBezTo>
                      <a:pt x="793" y="5166"/>
                      <a:pt x="584" y="5960"/>
                      <a:pt x="402" y="6760"/>
                    </a:cubicBezTo>
                    <a:cubicBezTo>
                      <a:pt x="313" y="7159"/>
                      <a:pt x="228" y="7561"/>
                      <a:pt x="153" y="7964"/>
                    </a:cubicBezTo>
                    <a:cubicBezTo>
                      <a:pt x="116" y="8167"/>
                      <a:pt x="81" y="8369"/>
                      <a:pt x="51" y="8572"/>
                    </a:cubicBezTo>
                    <a:cubicBezTo>
                      <a:pt x="37" y="8675"/>
                      <a:pt x="23" y="8776"/>
                      <a:pt x="13" y="8877"/>
                    </a:cubicBezTo>
                    <a:cubicBezTo>
                      <a:pt x="8" y="8929"/>
                      <a:pt x="4" y="8980"/>
                      <a:pt x="2" y="9031"/>
                    </a:cubicBezTo>
                    <a:cubicBezTo>
                      <a:pt x="2" y="9057"/>
                      <a:pt x="1" y="9083"/>
                      <a:pt x="2" y="9109"/>
                    </a:cubicBezTo>
                    <a:cubicBezTo>
                      <a:pt x="4" y="9134"/>
                      <a:pt x="2" y="9165"/>
                      <a:pt x="25" y="9179"/>
                    </a:cubicBezTo>
                    <a:cubicBezTo>
                      <a:pt x="4" y="9165"/>
                      <a:pt x="9" y="9132"/>
                      <a:pt x="8" y="9109"/>
                    </a:cubicBezTo>
                    <a:cubicBezTo>
                      <a:pt x="6" y="9085"/>
                      <a:pt x="11" y="9057"/>
                      <a:pt x="13" y="9032"/>
                    </a:cubicBezTo>
                    <a:cubicBezTo>
                      <a:pt x="18" y="8982"/>
                      <a:pt x="27" y="8931"/>
                      <a:pt x="36" y="8881"/>
                    </a:cubicBezTo>
                    <a:cubicBezTo>
                      <a:pt x="51" y="8779"/>
                      <a:pt x="70" y="8678"/>
                      <a:pt x="90" y="8579"/>
                    </a:cubicBezTo>
                    <a:cubicBezTo>
                      <a:pt x="130" y="8378"/>
                      <a:pt x="175" y="8179"/>
                      <a:pt x="222" y="7980"/>
                    </a:cubicBezTo>
                    <a:cubicBezTo>
                      <a:pt x="313" y="7580"/>
                      <a:pt x="409" y="7182"/>
                      <a:pt x="512" y="6786"/>
                    </a:cubicBezTo>
                    <a:cubicBezTo>
                      <a:pt x="715" y="5993"/>
                      <a:pt x="922" y="5201"/>
                      <a:pt x="1153" y="4415"/>
                    </a:cubicBezTo>
                    <a:cubicBezTo>
                      <a:pt x="1374" y="3628"/>
                      <a:pt x="1617" y="2846"/>
                      <a:pt x="1884" y="2073"/>
                    </a:cubicBezTo>
                    <a:cubicBezTo>
                      <a:pt x="2019" y="1687"/>
                      <a:pt x="2162" y="1305"/>
                      <a:pt x="2331" y="933"/>
                    </a:cubicBezTo>
                    <a:cubicBezTo>
                      <a:pt x="2411" y="746"/>
                      <a:pt x="2506" y="564"/>
                      <a:pt x="2610" y="390"/>
                    </a:cubicBezTo>
                    <a:cubicBezTo>
                      <a:pt x="2664" y="303"/>
                      <a:pt x="2726" y="222"/>
                      <a:pt x="2795" y="149"/>
                    </a:cubicBezTo>
                    <a:cubicBezTo>
                      <a:pt x="2865" y="81"/>
                      <a:pt x="2956" y="8"/>
                      <a:pt x="3062" y="32"/>
                    </a:cubicBezTo>
                    <a:close/>
                  </a:path>
                </a:pathLst>
              </a:custGeom>
              <a:solidFill>
                <a:srgbClr val="AD38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4200278" y="4686743"/>
                <a:ext cx="299310" cy="389250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6876" extrusionOk="0">
                    <a:moveTo>
                      <a:pt x="1" y="6876"/>
                    </a:moveTo>
                    <a:cubicBezTo>
                      <a:pt x="198" y="6853"/>
                      <a:pt x="388" y="6787"/>
                      <a:pt x="575" y="6722"/>
                    </a:cubicBezTo>
                    <a:cubicBezTo>
                      <a:pt x="762" y="6660"/>
                      <a:pt x="947" y="6584"/>
                      <a:pt x="1130" y="6506"/>
                    </a:cubicBezTo>
                    <a:cubicBezTo>
                      <a:pt x="1495" y="6347"/>
                      <a:pt x="1851" y="6169"/>
                      <a:pt x="2197" y="5974"/>
                    </a:cubicBezTo>
                    <a:cubicBezTo>
                      <a:pt x="2544" y="5778"/>
                      <a:pt x="2876" y="5556"/>
                      <a:pt x="3192" y="5314"/>
                    </a:cubicBezTo>
                    <a:cubicBezTo>
                      <a:pt x="3354" y="5197"/>
                      <a:pt x="3501" y="5059"/>
                      <a:pt x="3654" y="4931"/>
                    </a:cubicBezTo>
                    <a:lnTo>
                      <a:pt x="3871" y="4724"/>
                    </a:lnTo>
                    <a:lnTo>
                      <a:pt x="3977" y="4617"/>
                    </a:lnTo>
                    <a:lnTo>
                      <a:pt x="4077" y="4504"/>
                    </a:lnTo>
                    <a:cubicBezTo>
                      <a:pt x="4611" y="3902"/>
                      <a:pt x="4971" y="3153"/>
                      <a:pt x="5129" y="2369"/>
                    </a:cubicBezTo>
                    <a:cubicBezTo>
                      <a:pt x="5286" y="1585"/>
                      <a:pt x="5274" y="766"/>
                      <a:pt x="5074" y="0"/>
                    </a:cubicBezTo>
                    <a:cubicBezTo>
                      <a:pt x="5145" y="388"/>
                      <a:pt x="5177" y="782"/>
                      <a:pt x="5164" y="1178"/>
                    </a:cubicBezTo>
                    <a:cubicBezTo>
                      <a:pt x="5157" y="1571"/>
                      <a:pt x="5108" y="1962"/>
                      <a:pt x="5019" y="2344"/>
                    </a:cubicBezTo>
                    <a:cubicBezTo>
                      <a:pt x="4843" y="3106"/>
                      <a:pt x="4494" y="3832"/>
                      <a:pt x="3967" y="4408"/>
                    </a:cubicBezTo>
                    <a:lnTo>
                      <a:pt x="3873" y="4519"/>
                    </a:lnTo>
                    <a:lnTo>
                      <a:pt x="3770" y="4622"/>
                    </a:lnTo>
                    <a:lnTo>
                      <a:pt x="3560" y="4830"/>
                    </a:lnTo>
                    <a:cubicBezTo>
                      <a:pt x="3412" y="4956"/>
                      <a:pt x="3270" y="5092"/>
                      <a:pt x="3111" y="5209"/>
                    </a:cubicBezTo>
                    <a:cubicBezTo>
                      <a:pt x="2806" y="5455"/>
                      <a:pt x="2473" y="5666"/>
                      <a:pt x="2139" y="5878"/>
                    </a:cubicBezTo>
                    <a:cubicBezTo>
                      <a:pt x="1802" y="6082"/>
                      <a:pt x="1457" y="6270"/>
                      <a:pt x="1101" y="6441"/>
                    </a:cubicBezTo>
                    <a:cubicBezTo>
                      <a:pt x="923" y="6529"/>
                      <a:pt x="743" y="6611"/>
                      <a:pt x="561" y="6686"/>
                    </a:cubicBezTo>
                    <a:cubicBezTo>
                      <a:pt x="470" y="6724"/>
                      <a:pt x="378" y="6761"/>
                      <a:pt x="285" y="6794"/>
                    </a:cubicBezTo>
                    <a:cubicBezTo>
                      <a:pt x="238" y="6811"/>
                      <a:pt x="193" y="6827"/>
                      <a:pt x="146" y="6841"/>
                    </a:cubicBezTo>
                    <a:cubicBezTo>
                      <a:pt x="99" y="6857"/>
                      <a:pt x="50" y="6869"/>
                      <a:pt x="1" y="6876"/>
                    </a:cubicBezTo>
                    <a:close/>
                  </a:path>
                </a:pathLst>
              </a:custGeom>
              <a:solidFill>
                <a:srgbClr val="AD38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4444153" y="4314877"/>
                <a:ext cx="663782" cy="632673"/>
              </a:xfrm>
              <a:custGeom>
                <a:avLst/>
                <a:gdLst/>
                <a:ahLst/>
                <a:cxnLst/>
                <a:rect l="l" t="t" r="r" b="b"/>
                <a:pathLst>
                  <a:path w="11725" h="11176" extrusionOk="0">
                    <a:moveTo>
                      <a:pt x="1" y="5052"/>
                    </a:moveTo>
                    <a:cubicBezTo>
                      <a:pt x="1" y="5052"/>
                      <a:pt x="1413" y="0"/>
                      <a:pt x="3579" y="404"/>
                    </a:cubicBezTo>
                    <a:cubicBezTo>
                      <a:pt x="5746" y="805"/>
                      <a:pt x="9473" y="3698"/>
                      <a:pt x="10426" y="4895"/>
                    </a:cubicBezTo>
                    <a:cubicBezTo>
                      <a:pt x="11379" y="6091"/>
                      <a:pt x="11379" y="11176"/>
                      <a:pt x="11552" y="10800"/>
                    </a:cubicBezTo>
                    <a:cubicBezTo>
                      <a:pt x="11724" y="10423"/>
                      <a:pt x="7292" y="9182"/>
                      <a:pt x="6564" y="8070"/>
                    </a:cubicBezTo>
                    <a:cubicBezTo>
                      <a:pt x="5835" y="6957"/>
                      <a:pt x="2200" y="1722"/>
                      <a:pt x="2501" y="1914"/>
                    </a:cubicBezTo>
                    <a:cubicBezTo>
                      <a:pt x="2801" y="2104"/>
                      <a:pt x="767" y="5956"/>
                      <a:pt x="767" y="5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2999">
                    <a:schemeClr val="lt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4527369" y="4620114"/>
                <a:ext cx="442313" cy="518944"/>
              </a:xfrm>
              <a:custGeom>
                <a:avLst/>
                <a:gdLst/>
                <a:ahLst/>
                <a:cxnLst/>
                <a:rect l="l" t="t" r="r" b="b"/>
                <a:pathLst>
                  <a:path w="7813" h="9167" extrusionOk="0">
                    <a:moveTo>
                      <a:pt x="1" y="804"/>
                    </a:moveTo>
                    <a:cubicBezTo>
                      <a:pt x="1" y="804"/>
                      <a:pt x="11" y="779"/>
                      <a:pt x="32" y="734"/>
                    </a:cubicBezTo>
                    <a:cubicBezTo>
                      <a:pt x="44" y="704"/>
                      <a:pt x="58" y="676"/>
                      <a:pt x="76" y="650"/>
                    </a:cubicBezTo>
                    <a:cubicBezTo>
                      <a:pt x="97" y="613"/>
                      <a:pt x="121" y="578"/>
                      <a:pt x="147" y="545"/>
                    </a:cubicBezTo>
                    <a:cubicBezTo>
                      <a:pt x="263" y="392"/>
                      <a:pt x="495" y="201"/>
                      <a:pt x="846" y="118"/>
                    </a:cubicBezTo>
                    <a:cubicBezTo>
                      <a:pt x="1038" y="70"/>
                      <a:pt x="1238" y="60"/>
                      <a:pt x="1436" y="84"/>
                    </a:cubicBezTo>
                    <a:cubicBezTo>
                      <a:pt x="1649" y="112"/>
                      <a:pt x="1870" y="193"/>
                      <a:pt x="2087" y="315"/>
                    </a:cubicBezTo>
                    <a:cubicBezTo>
                      <a:pt x="2523" y="561"/>
                      <a:pt x="2916" y="978"/>
                      <a:pt x="3298" y="1462"/>
                    </a:cubicBezTo>
                    <a:cubicBezTo>
                      <a:pt x="4077" y="2423"/>
                      <a:pt x="4883" y="3616"/>
                      <a:pt x="5644" y="4942"/>
                    </a:cubicBezTo>
                    <a:cubicBezTo>
                      <a:pt x="6404" y="6267"/>
                      <a:pt x="7123" y="7720"/>
                      <a:pt x="7812" y="9167"/>
                    </a:cubicBezTo>
                    <a:cubicBezTo>
                      <a:pt x="7812" y="9167"/>
                      <a:pt x="7683" y="8851"/>
                      <a:pt x="7428" y="8273"/>
                    </a:cubicBezTo>
                    <a:cubicBezTo>
                      <a:pt x="7173" y="7693"/>
                      <a:pt x="6795" y="6852"/>
                      <a:pt x="6259" y="5820"/>
                    </a:cubicBezTo>
                    <a:cubicBezTo>
                      <a:pt x="5721" y="4789"/>
                      <a:pt x="5026" y="3563"/>
                      <a:pt x="4078" y="2279"/>
                    </a:cubicBezTo>
                    <a:cubicBezTo>
                      <a:pt x="3961" y="2118"/>
                      <a:pt x="3836" y="1959"/>
                      <a:pt x="3712" y="1797"/>
                    </a:cubicBezTo>
                    <a:cubicBezTo>
                      <a:pt x="3581" y="1638"/>
                      <a:pt x="3450" y="1476"/>
                      <a:pt x="3319" y="1313"/>
                    </a:cubicBezTo>
                    <a:cubicBezTo>
                      <a:pt x="3047" y="992"/>
                      <a:pt x="2752" y="666"/>
                      <a:pt x="2383" y="407"/>
                    </a:cubicBezTo>
                    <a:cubicBezTo>
                      <a:pt x="2198" y="276"/>
                      <a:pt x="1996" y="172"/>
                      <a:pt x="1781" y="100"/>
                    </a:cubicBezTo>
                    <a:cubicBezTo>
                      <a:pt x="1560" y="25"/>
                      <a:pt x="1326" y="1"/>
                      <a:pt x="1095" y="27"/>
                    </a:cubicBezTo>
                    <a:cubicBezTo>
                      <a:pt x="860" y="51"/>
                      <a:pt x="634" y="128"/>
                      <a:pt x="435" y="255"/>
                    </a:cubicBezTo>
                    <a:cubicBezTo>
                      <a:pt x="336" y="320"/>
                      <a:pt x="247" y="399"/>
                      <a:pt x="172" y="491"/>
                    </a:cubicBezTo>
                    <a:cubicBezTo>
                      <a:pt x="97" y="585"/>
                      <a:pt x="39" y="690"/>
                      <a:pt x="1" y="8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4621738" y="4378222"/>
                <a:ext cx="425726" cy="478015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8444" extrusionOk="0">
                    <a:moveTo>
                      <a:pt x="1" y="0"/>
                    </a:moveTo>
                    <a:lnTo>
                      <a:pt x="231" y="133"/>
                    </a:lnTo>
                    <a:cubicBezTo>
                      <a:pt x="380" y="220"/>
                      <a:pt x="603" y="339"/>
                      <a:pt x="872" y="515"/>
                    </a:cubicBezTo>
                    <a:cubicBezTo>
                      <a:pt x="1621" y="981"/>
                      <a:pt x="2329" y="1509"/>
                      <a:pt x="2991" y="2092"/>
                    </a:cubicBezTo>
                    <a:cubicBezTo>
                      <a:pt x="3913" y="2907"/>
                      <a:pt x="4747" y="3818"/>
                      <a:pt x="5478" y="4811"/>
                    </a:cubicBezTo>
                    <a:cubicBezTo>
                      <a:pt x="5878" y="5349"/>
                      <a:pt x="6246" y="5935"/>
                      <a:pt x="6597" y="6541"/>
                    </a:cubicBezTo>
                    <a:cubicBezTo>
                      <a:pt x="6939" y="7157"/>
                      <a:pt x="7247" y="7793"/>
                      <a:pt x="7519" y="8444"/>
                    </a:cubicBezTo>
                    <a:lnTo>
                      <a:pt x="7444" y="8236"/>
                    </a:lnTo>
                    <a:cubicBezTo>
                      <a:pt x="7393" y="8100"/>
                      <a:pt x="7329" y="7896"/>
                      <a:pt x="7222" y="7637"/>
                    </a:cubicBezTo>
                    <a:cubicBezTo>
                      <a:pt x="6920" y="6895"/>
                      <a:pt x="6557" y="6180"/>
                      <a:pt x="6135" y="5499"/>
                    </a:cubicBezTo>
                    <a:cubicBezTo>
                      <a:pt x="5489" y="4455"/>
                      <a:pt x="4712" y="3499"/>
                      <a:pt x="3825" y="2648"/>
                    </a:cubicBezTo>
                    <a:cubicBezTo>
                      <a:pt x="3577" y="2399"/>
                      <a:pt x="3298" y="2167"/>
                      <a:pt x="3019" y="1924"/>
                    </a:cubicBezTo>
                    <a:lnTo>
                      <a:pt x="2576" y="1571"/>
                    </a:lnTo>
                    <a:cubicBezTo>
                      <a:pt x="2427" y="1453"/>
                      <a:pt x="2265" y="1346"/>
                      <a:pt x="2108" y="1231"/>
                    </a:cubicBezTo>
                    <a:cubicBezTo>
                      <a:pt x="1441" y="761"/>
                      <a:pt x="736" y="351"/>
                      <a:pt x="1" y="0"/>
                    </a:cubicBezTo>
                    <a:close/>
                  </a:path>
                </a:pathLst>
              </a:custGeom>
              <a:solidFill>
                <a:srgbClr val="8B1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4235376" y="4639984"/>
                <a:ext cx="229847" cy="382684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6760" extrusionOk="0">
                    <a:moveTo>
                      <a:pt x="4059" y="278"/>
                    </a:moveTo>
                    <a:cubicBezTo>
                      <a:pt x="4014" y="229"/>
                      <a:pt x="3965" y="185"/>
                      <a:pt x="3909" y="147"/>
                    </a:cubicBezTo>
                    <a:cubicBezTo>
                      <a:pt x="3804" y="76"/>
                      <a:pt x="3616" y="0"/>
                      <a:pt x="3371" y="11"/>
                    </a:cubicBezTo>
                    <a:cubicBezTo>
                      <a:pt x="3076" y="25"/>
                      <a:pt x="2795" y="140"/>
                      <a:pt x="2574" y="336"/>
                    </a:cubicBezTo>
                    <a:cubicBezTo>
                      <a:pt x="2319" y="563"/>
                      <a:pt x="2130" y="905"/>
                      <a:pt x="1994" y="1289"/>
                    </a:cubicBezTo>
                    <a:cubicBezTo>
                      <a:pt x="1858" y="1671"/>
                      <a:pt x="1753" y="2095"/>
                      <a:pt x="1613" y="2532"/>
                    </a:cubicBezTo>
                    <a:cubicBezTo>
                      <a:pt x="1476" y="2970"/>
                      <a:pt x="1324" y="3427"/>
                      <a:pt x="1156" y="3895"/>
                    </a:cubicBezTo>
                    <a:cubicBezTo>
                      <a:pt x="823" y="4832"/>
                      <a:pt x="428" y="5808"/>
                      <a:pt x="1" y="6759"/>
                    </a:cubicBezTo>
                    <a:cubicBezTo>
                      <a:pt x="1" y="6759"/>
                      <a:pt x="107" y="6566"/>
                      <a:pt x="292" y="6197"/>
                    </a:cubicBezTo>
                    <a:cubicBezTo>
                      <a:pt x="477" y="5831"/>
                      <a:pt x="735" y="5288"/>
                      <a:pt x="1020" y="4586"/>
                    </a:cubicBezTo>
                    <a:cubicBezTo>
                      <a:pt x="1360" y="3750"/>
                      <a:pt x="1652" y="2895"/>
                      <a:pt x="1895" y="2027"/>
                    </a:cubicBezTo>
                    <a:cubicBezTo>
                      <a:pt x="1966" y="1777"/>
                      <a:pt x="2029" y="1519"/>
                      <a:pt x="2120" y="1264"/>
                    </a:cubicBezTo>
                    <a:cubicBezTo>
                      <a:pt x="2209" y="1009"/>
                      <a:pt x="2322" y="755"/>
                      <a:pt x="2498" y="535"/>
                    </a:cubicBezTo>
                    <a:cubicBezTo>
                      <a:pt x="2677" y="306"/>
                      <a:pt x="2926" y="145"/>
                      <a:pt x="3209" y="79"/>
                    </a:cubicBezTo>
                    <a:cubicBezTo>
                      <a:pt x="3492" y="9"/>
                      <a:pt x="3832" y="49"/>
                      <a:pt x="4059" y="278"/>
                    </a:cubicBezTo>
                    <a:close/>
                  </a:path>
                </a:pathLst>
              </a:custGeom>
              <a:solidFill>
                <a:srgbClr val="8B1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4017202" y="4427925"/>
                <a:ext cx="376869" cy="375268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6629" extrusionOk="0">
                    <a:moveTo>
                      <a:pt x="6656" y="912"/>
                    </a:moveTo>
                    <a:lnTo>
                      <a:pt x="5717" y="657"/>
                    </a:lnTo>
                    <a:lnTo>
                      <a:pt x="4642" y="370"/>
                    </a:lnTo>
                    <a:lnTo>
                      <a:pt x="3982" y="196"/>
                    </a:lnTo>
                    <a:lnTo>
                      <a:pt x="3626" y="103"/>
                    </a:lnTo>
                    <a:cubicBezTo>
                      <a:pt x="3500" y="67"/>
                      <a:pt x="3373" y="39"/>
                      <a:pt x="3244" y="18"/>
                    </a:cubicBezTo>
                    <a:cubicBezTo>
                      <a:pt x="3109" y="0"/>
                      <a:pt x="2963" y="0"/>
                      <a:pt x="2819" y="48"/>
                    </a:cubicBezTo>
                    <a:cubicBezTo>
                      <a:pt x="2678" y="98"/>
                      <a:pt x="2552" y="187"/>
                      <a:pt x="2460" y="308"/>
                    </a:cubicBezTo>
                    <a:cubicBezTo>
                      <a:pt x="2270" y="542"/>
                      <a:pt x="2174" y="823"/>
                      <a:pt x="2050" y="1093"/>
                    </a:cubicBezTo>
                    <a:cubicBezTo>
                      <a:pt x="1809" y="1641"/>
                      <a:pt x="1566" y="2223"/>
                      <a:pt x="1329" y="2825"/>
                    </a:cubicBezTo>
                    <a:cubicBezTo>
                      <a:pt x="852" y="4031"/>
                      <a:pt x="395" y="5330"/>
                      <a:pt x="0" y="6628"/>
                    </a:cubicBezTo>
                    <a:cubicBezTo>
                      <a:pt x="0" y="6628"/>
                      <a:pt x="100" y="6356"/>
                      <a:pt x="285" y="5855"/>
                    </a:cubicBezTo>
                    <a:cubicBezTo>
                      <a:pt x="468" y="5352"/>
                      <a:pt x="744" y="4623"/>
                      <a:pt x="1105" y="3708"/>
                    </a:cubicBezTo>
                    <a:cubicBezTo>
                      <a:pt x="1287" y="3252"/>
                      <a:pt x="1489" y="2748"/>
                      <a:pt x="1716" y="2207"/>
                    </a:cubicBezTo>
                    <a:lnTo>
                      <a:pt x="2072" y="1365"/>
                    </a:lnTo>
                    <a:cubicBezTo>
                      <a:pt x="2135" y="1221"/>
                      <a:pt x="2198" y="1072"/>
                      <a:pt x="2263" y="924"/>
                    </a:cubicBezTo>
                    <a:cubicBezTo>
                      <a:pt x="2329" y="774"/>
                      <a:pt x="2393" y="624"/>
                      <a:pt x="2481" y="487"/>
                    </a:cubicBezTo>
                    <a:cubicBezTo>
                      <a:pt x="2568" y="353"/>
                      <a:pt x="2680" y="233"/>
                      <a:pt x="2825" y="170"/>
                    </a:cubicBezTo>
                    <a:cubicBezTo>
                      <a:pt x="2971" y="109"/>
                      <a:pt x="3142" y="110"/>
                      <a:pt x="3312" y="138"/>
                    </a:cubicBezTo>
                    <a:cubicBezTo>
                      <a:pt x="3654" y="208"/>
                      <a:pt x="4012" y="302"/>
                      <a:pt x="4375" y="384"/>
                    </a:cubicBezTo>
                    <a:cubicBezTo>
                      <a:pt x="5103" y="557"/>
                      <a:pt x="5862" y="734"/>
                      <a:pt x="6656" y="912"/>
                    </a:cubicBezTo>
                    <a:close/>
                  </a:path>
                </a:pathLst>
              </a:custGeom>
              <a:solidFill>
                <a:srgbClr val="8B1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4584319" y="4422264"/>
                <a:ext cx="514721" cy="504055"/>
              </a:xfrm>
              <a:custGeom>
                <a:avLst/>
                <a:gdLst/>
                <a:ahLst/>
                <a:cxnLst/>
                <a:rect l="l" t="t" r="r" b="b"/>
                <a:pathLst>
                  <a:path w="9092" h="8904" extrusionOk="0">
                    <a:moveTo>
                      <a:pt x="9076" y="8903"/>
                    </a:moveTo>
                    <a:cubicBezTo>
                      <a:pt x="9091" y="8870"/>
                      <a:pt x="9070" y="8834"/>
                      <a:pt x="9049" y="8807"/>
                    </a:cubicBezTo>
                    <a:cubicBezTo>
                      <a:pt x="9027" y="8779"/>
                      <a:pt x="9002" y="8755"/>
                      <a:pt x="8976" y="8734"/>
                    </a:cubicBezTo>
                    <a:cubicBezTo>
                      <a:pt x="8920" y="8690"/>
                      <a:pt x="8864" y="8652"/>
                      <a:pt x="8805" y="8615"/>
                    </a:cubicBezTo>
                    <a:cubicBezTo>
                      <a:pt x="8686" y="8544"/>
                      <a:pt x="8564" y="8479"/>
                      <a:pt x="8440" y="8418"/>
                    </a:cubicBezTo>
                    <a:cubicBezTo>
                      <a:pt x="8194" y="8292"/>
                      <a:pt x="7946" y="8177"/>
                      <a:pt x="7696" y="8060"/>
                    </a:cubicBezTo>
                    <a:cubicBezTo>
                      <a:pt x="7196" y="7833"/>
                      <a:pt x="6695" y="7612"/>
                      <a:pt x="6201" y="7378"/>
                    </a:cubicBezTo>
                    <a:cubicBezTo>
                      <a:pt x="5710" y="7140"/>
                      <a:pt x="5216" y="6901"/>
                      <a:pt x="4773" y="6603"/>
                    </a:cubicBezTo>
                    <a:cubicBezTo>
                      <a:pt x="4554" y="6454"/>
                      <a:pt x="4336" y="6290"/>
                      <a:pt x="4205" y="6095"/>
                    </a:cubicBezTo>
                    <a:lnTo>
                      <a:pt x="3746" y="5407"/>
                    </a:lnTo>
                    <a:cubicBezTo>
                      <a:pt x="3128" y="4499"/>
                      <a:pt x="2502" y="3597"/>
                      <a:pt x="1870" y="2701"/>
                    </a:cubicBezTo>
                    <a:lnTo>
                      <a:pt x="918" y="1359"/>
                    </a:lnTo>
                    <a:lnTo>
                      <a:pt x="440" y="689"/>
                    </a:lnTo>
                    <a:lnTo>
                      <a:pt x="208" y="348"/>
                    </a:lnTo>
                    <a:lnTo>
                      <a:pt x="93" y="177"/>
                    </a:lnTo>
                    <a:cubicBezTo>
                      <a:pt x="74" y="149"/>
                      <a:pt x="56" y="120"/>
                      <a:pt x="39" y="90"/>
                    </a:cubicBezTo>
                    <a:cubicBezTo>
                      <a:pt x="30" y="76"/>
                      <a:pt x="23" y="60"/>
                      <a:pt x="16" y="45"/>
                    </a:cubicBezTo>
                    <a:cubicBezTo>
                      <a:pt x="7" y="34"/>
                      <a:pt x="0" y="1"/>
                      <a:pt x="23" y="17"/>
                    </a:cubicBezTo>
                    <a:cubicBezTo>
                      <a:pt x="19" y="11"/>
                      <a:pt x="2" y="8"/>
                      <a:pt x="4" y="22"/>
                    </a:cubicBezTo>
                    <a:cubicBezTo>
                      <a:pt x="5" y="31"/>
                      <a:pt x="7" y="39"/>
                      <a:pt x="11" y="48"/>
                    </a:cubicBezTo>
                    <a:cubicBezTo>
                      <a:pt x="16" y="64"/>
                      <a:pt x="23" y="79"/>
                      <a:pt x="30" y="95"/>
                    </a:cubicBezTo>
                    <a:cubicBezTo>
                      <a:pt x="44" y="127"/>
                      <a:pt x="58" y="158"/>
                      <a:pt x="74" y="189"/>
                    </a:cubicBezTo>
                    <a:lnTo>
                      <a:pt x="170" y="373"/>
                    </a:lnTo>
                    <a:lnTo>
                      <a:pt x="374" y="731"/>
                    </a:lnTo>
                    <a:lnTo>
                      <a:pt x="798" y="1438"/>
                    </a:lnTo>
                    <a:cubicBezTo>
                      <a:pt x="1088" y="1904"/>
                      <a:pt x="1383" y="2368"/>
                      <a:pt x="1681" y="2829"/>
                    </a:cubicBezTo>
                    <a:cubicBezTo>
                      <a:pt x="2276" y="3752"/>
                      <a:pt x="2893" y="4662"/>
                      <a:pt x="3505" y="5571"/>
                    </a:cubicBezTo>
                    <a:lnTo>
                      <a:pt x="3966" y="6250"/>
                    </a:lnTo>
                    <a:cubicBezTo>
                      <a:pt x="4053" y="6374"/>
                      <a:pt x="4156" y="6486"/>
                      <a:pt x="4273" y="6580"/>
                    </a:cubicBezTo>
                    <a:cubicBezTo>
                      <a:pt x="4383" y="6673"/>
                      <a:pt x="4499" y="6756"/>
                      <a:pt x="4619" y="6833"/>
                    </a:cubicBezTo>
                    <a:cubicBezTo>
                      <a:pt x="5097" y="7133"/>
                      <a:pt x="5598" y="7369"/>
                      <a:pt x="6106" y="7586"/>
                    </a:cubicBezTo>
                    <a:cubicBezTo>
                      <a:pt x="6614" y="7802"/>
                      <a:pt x="7127" y="7997"/>
                      <a:pt x="7641" y="8193"/>
                    </a:cubicBezTo>
                    <a:cubicBezTo>
                      <a:pt x="7897" y="8289"/>
                      <a:pt x="8154" y="8383"/>
                      <a:pt x="8407" y="8488"/>
                    </a:cubicBezTo>
                    <a:cubicBezTo>
                      <a:pt x="8534" y="8540"/>
                      <a:pt x="8660" y="8594"/>
                      <a:pt x="8782" y="8654"/>
                    </a:cubicBezTo>
                    <a:cubicBezTo>
                      <a:pt x="8843" y="8683"/>
                      <a:pt x="8903" y="8717"/>
                      <a:pt x="8960" y="8752"/>
                    </a:cubicBezTo>
                    <a:cubicBezTo>
                      <a:pt x="8990" y="8771"/>
                      <a:pt x="9016" y="8792"/>
                      <a:pt x="9041" y="8814"/>
                    </a:cubicBezTo>
                    <a:cubicBezTo>
                      <a:pt x="9063" y="8837"/>
                      <a:pt x="9088" y="8869"/>
                      <a:pt x="9076" y="8903"/>
                    </a:cubicBezTo>
                    <a:close/>
                  </a:path>
                </a:pathLst>
              </a:custGeom>
              <a:solidFill>
                <a:srgbClr val="AD38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4604189" y="4377826"/>
                <a:ext cx="471016" cy="521831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9218" extrusionOk="0">
                    <a:moveTo>
                      <a:pt x="8302" y="9217"/>
                    </a:moveTo>
                    <a:cubicBezTo>
                      <a:pt x="7901" y="7067"/>
                      <a:pt x="6953" y="5008"/>
                      <a:pt x="5511" y="3364"/>
                    </a:cubicBezTo>
                    <a:cubicBezTo>
                      <a:pt x="4071" y="1720"/>
                      <a:pt x="2130" y="500"/>
                      <a:pt x="0" y="0"/>
                    </a:cubicBezTo>
                    <a:cubicBezTo>
                      <a:pt x="2051" y="562"/>
                      <a:pt x="3327" y="1931"/>
                      <a:pt x="4989" y="3715"/>
                    </a:cubicBezTo>
                    <a:cubicBezTo>
                      <a:pt x="6438" y="5272"/>
                      <a:pt x="7380" y="7227"/>
                      <a:pt x="8320" y="9135"/>
                    </a:cubicBezTo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>
                <a:off x="4273531" y="4603697"/>
                <a:ext cx="190897" cy="341472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6032" extrusionOk="0">
                    <a:moveTo>
                      <a:pt x="3338" y="872"/>
                    </a:moveTo>
                    <a:cubicBezTo>
                      <a:pt x="3027" y="458"/>
                      <a:pt x="2606" y="1"/>
                      <a:pt x="2097" y="86"/>
                    </a:cubicBezTo>
                    <a:cubicBezTo>
                      <a:pt x="1554" y="177"/>
                      <a:pt x="1317" y="811"/>
                      <a:pt x="1180" y="1347"/>
                    </a:cubicBezTo>
                    <a:lnTo>
                      <a:pt x="0" y="6032"/>
                    </a:lnTo>
                    <a:lnTo>
                      <a:pt x="1301" y="2247"/>
                    </a:lnTo>
                    <a:cubicBezTo>
                      <a:pt x="1465" y="1773"/>
                      <a:pt x="1645" y="1273"/>
                      <a:pt x="2030" y="952"/>
                    </a:cubicBezTo>
                    <a:cubicBezTo>
                      <a:pt x="2418" y="633"/>
                      <a:pt x="3080" y="591"/>
                      <a:pt x="3371" y="999"/>
                    </a:cubicBezTo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>
                <a:off x="4052470" y="4407376"/>
                <a:ext cx="281591" cy="290749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5136" extrusionOk="0">
                    <a:moveTo>
                      <a:pt x="1116" y="1458"/>
                    </a:moveTo>
                    <a:cubicBezTo>
                      <a:pt x="1256" y="1114"/>
                      <a:pt x="1413" y="760"/>
                      <a:pt x="1694" y="514"/>
                    </a:cubicBezTo>
                    <a:cubicBezTo>
                      <a:pt x="2284" y="0"/>
                      <a:pt x="3195" y="142"/>
                      <a:pt x="3916" y="445"/>
                    </a:cubicBezTo>
                    <a:cubicBezTo>
                      <a:pt x="4265" y="594"/>
                      <a:pt x="4611" y="774"/>
                      <a:pt x="4963" y="924"/>
                    </a:cubicBezTo>
                    <a:lnTo>
                      <a:pt x="4974" y="931"/>
                    </a:lnTo>
                    <a:lnTo>
                      <a:pt x="3181" y="538"/>
                    </a:lnTo>
                    <a:cubicBezTo>
                      <a:pt x="2895" y="475"/>
                      <a:pt x="2589" y="414"/>
                      <a:pt x="2317" y="517"/>
                    </a:cubicBezTo>
                    <a:cubicBezTo>
                      <a:pt x="1935" y="662"/>
                      <a:pt x="1737" y="1074"/>
                      <a:pt x="1577" y="1449"/>
                    </a:cubicBezTo>
                    <a:lnTo>
                      <a:pt x="0" y="5136"/>
                    </a:lnTo>
                    <a:cubicBezTo>
                      <a:pt x="262" y="3879"/>
                      <a:pt x="634" y="2648"/>
                      <a:pt x="1116" y="1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>
                <a:off x="4302798" y="4434662"/>
                <a:ext cx="399175" cy="434821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681" extrusionOk="0">
                    <a:moveTo>
                      <a:pt x="3582" y="3339"/>
                    </a:moveTo>
                    <a:lnTo>
                      <a:pt x="4731" y="0"/>
                    </a:lnTo>
                    <a:cubicBezTo>
                      <a:pt x="4116" y="679"/>
                      <a:pt x="3690" y="1505"/>
                      <a:pt x="3493" y="2399"/>
                    </a:cubicBezTo>
                    <a:cubicBezTo>
                      <a:pt x="3652" y="1737"/>
                      <a:pt x="3811" y="1077"/>
                      <a:pt x="3968" y="417"/>
                    </a:cubicBezTo>
                    <a:lnTo>
                      <a:pt x="3229" y="2037"/>
                    </a:lnTo>
                    <a:lnTo>
                      <a:pt x="1726" y="388"/>
                    </a:lnTo>
                    <a:lnTo>
                      <a:pt x="2966" y="2495"/>
                    </a:lnTo>
                    <a:cubicBezTo>
                      <a:pt x="2493" y="1323"/>
                      <a:pt x="1264" y="501"/>
                      <a:pt x="0" y="512"/>
                    </a:cubicBezTo>
                    <a:cubicBezTo>
                      <a:pt x="1367" y="831"/>
                      <a:pt x="2519" y="1936"/>
                      <a:pt x="2898" y="3287"/>
                    </a:cubicBezTo>
                    <a:cubicBezTo>
                      <a:pt x="2615" y="3036"/>
                      <a:pt x="2320" y="2776"/>
                      <a:pt x="1957" y="2673"/>
                    </a:cubicBezTo>
                    <a:cubicBezTo>
                      <a:pt x="1594" y="2570"/>
                      <a:pt x="1142" y="2673"/>
                      <a:pt x="965" y="3008"/>
                    </a:cubicBezTo>
                    <a:cubicBezTo>
                      <a:pt x="1819" y="2666"/>
                      <a:pt x="2910" y="3264"/>
                      <a:pt x="3081" y="4169"/>
                    </a:cubicBezTo>
                    <a:cubicBezTo>
                      <a:pt x="2718" y="3936"/>
                      <a:pt x="2206" y="4095"/>
                      <a:pt x="1917" y="4415"/>
                    </a:cubicBezTo>
                    <a:cubicBezTo>
                      <a:pt x="1627" y="4736"/>
                      <a:pt x="1510" y="5172"/>
                      <a:pt x="1424" y="5595"/>
                    </a:cubicBezTo>
                    <a:cubicBezTo>
                      <a:pt x="1337" y="6019"/>
                      <a:pt x="1267" y="6457"/>
                      <a:pt x="1047" y="6827"/>
                    </a:cubicBezTo>
                    <a:cubicBezTo>
                      <a:pt x="1451" y="6682"/>
                      <a:pt x="1685" y="6262"/>
                      <a:pt x="1829" y="5858"/>
                    </a:cubicBezTo>
                    <a:cubicBezTo>
                      <a:pt x="1976" y="5455"/>
                      <a:pt x="2079" y="5017"/>
                      <a:pt x="2369" y="4699"/>
                    </a:cubicBezTo>
                    <a:cubicBezTo>
                      <a:pt x="2657" y="4382"/>
                      <a:pt x="3214" y="4252"/>
                      <a:pt x="3505" y="4568"/>
                    </a:cubicBezTo>
                    <a:cubicBezTo>
                      <a:pt x="3596" y="4668"/>
                      <a:pt x="3648" y="4797"/>
                      <a:pt x="3699" y="4923"/>
                    </a:cubicBezTo>
                    <a:lnTo>
                      <a:pt x="4806" y="7681"/>
                    </a:lnTo>
                    <a:cubicBezTo>
                      <a:pt x="4614" y="6825"/>
                      <a:pt x="4420" y="5970"/>
                      <a:pt x="4228" y="5113"/>
                    </a:cubicBezTo>
                    <a:cubicBezTo>
                      <a:pt x="4172" y="4862"/>
                      <a:pt x="4132" y="4553"/>
                      <a:pt x="4327" y="4383"/>
                    </a:cubicBezTo>
                    <a:cubicBezTo>
                      <a:pt x="4525" y="4214"/>
                      <a:pt x="4820" y="4298"/>
                      <a:pt x="5052" y="4406"/>
                    </a:cubicBezTo>
                    <a:cubicBezTo>
                      <a:pt x="5869" y="4792"/>
                      <a:pt x="6560" y="5397"/>
                      <a:pt x="7050" y="6155"/>
                    </a:cubicBezTo>
                    <a:cubicBezTo>
                      <a:pt x="6851" y="5443"/>
                      <a:pt x="6539" y="4711"/>
                      <a:pt x="5926" y="4298"/>
                    </a:cubicBezTo>
                    <a:cubicBezTo>
                      <a:pt x="5312" y="3886"/>
                      <a:pt x="4334" y="3956"/>
                      <a:pt x="3980" y="4605"/>
                    </a:cubicBezTo>
                    <a:cubicBezTo>
                      <a:pt x="3758" y="4041"/>
                      <a:pt x="3935" y="3346"/>
                      <a:pt x="4399" y="2957"/>
                    </a:cubicBezTo>
                    <a:cubicBezTo>
                      <a:pt x="4863" y="2568"/>
                      <a:pt x="5579" y="2515"/>
                      <a:pt x="6094" y="2831"/>
                    </a:cubicBezTo>
                    <a:cubicBezTo>
                      <a:pt x="5767" y="2461"/>
                      <a:pt x="5270" y="2294"/>
                      <a:pt x="4788" y="2392"/>
                    </a:cubicBezTo>
                    <a:cubicBezTo>
                      <a:pt x="4306" y="2491"/>
                      <a:pt x="3914" y="2838"/>
                      <a:pt x="3758" y="3305"/>
                    </a:cubicBezTo>
                    <a:lnTo>
                      <a:pt x="3559" y="3135"/>
                    </a:lnTo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4444153" y="4320377"/>
                <a:ext cx="663782" cy="632673"/>
              </a:xfrm>
              <a:custGeom>
                <a:avLst/>
                <a:gdLst/>
                <a:ahLst/>
                <a:cxnLst/>
                <a:rect l="l" t="t" r="r" b="b"/>
                <a:pathLst>
                  <a:path w="11725" h="11176" extrusionOk="0">
                    <a:moveTo>
                      <a:pt x="1" y="5052"/>
                    </a:moveTo>
                    <a:cubicBezTo>
                      <a:pt x="1" y="5052"/>
                      <a:pt x="1413" y="0"/>
                      <a:pt x="3579" y="404"/>
                    </a:cubicBezTo>
                    <a:cubicBezTo>
                      <a:pt x="5746" y="805"/>
                      <a:pt x="9473" y="3698"/>
                      <a:pt x="10426" y="4895"/>
                    </a:cubicBezTo>
                    <a:cubicBezTo>
                      <a:pt x="11379" y="6091"/>
                      <a:pt x="11379" y="11176"/>
                      <a:pt x="11552" y="10800"/>
                    </a:cubicBezTo>
                    <a:cubicBezTo>
                      <a:pt x="11724" y="10423"/>
                      <a:pt x="7292" y="9182"/>
                      <a:pt x="6564" y="8070"/>
                    </a:cubicBezTo>
                    <a:cubicBezTo>
                      <a:pt x="5835" y="6957"/>
                      <a:pt x="2200" y="1722"/>
                      <a:pt x="2501" y="1914"/>
                    </a:cubicBezTo>
                    <a:cubicBezTo>
                      <a:pt x="2801" y="2104"/>
                      <a:pt x="767" y="5956"/>
                      <a:pt x="767" y="59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79">
                      <a:alpha val="81568"/>
                    </a:srgbClr>
                  </a:gs>
                  <a:gs pos="26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33"/>
          <p:cNvGrpSpPr/>
          <p:nvPr/>
        </p:nvGrpSpPr>
        <p:grpSpPr>
          <a:xfrm rot="543065">
            <a:off x="7179247" y="4022009"/>
            <a:ext cx="2085513" cy="2404850"/>
            <a:chOff x="7107725" y="3556750"/>
            <a:chExt cx="1861988" cy="2147098"/>
          </a:xfrm>
        </p:grpSpPr>
        <p:grpSp>
          <p:nvGrpSpPr>
            <p:cNvPr id="1386" name="Google Shape;1386;p33"/>
            <p:cNvGrpSpPr/>
            <p:nvPr/>
          </p:nvGrpSpPr>
          <p:grpSpPr>
            <a:xfrm>
              <a:off x="7107725" y="3556750"/>
              <a:ext cx="1861988" cy="2147098"/>
              <a:chOff x="7107725" y="3556750"/>
              <a:chExt cx="1861988" cy="2147098"/>
            </a:xfrm>
          </p:grpSpPr>
          <p:sp>
            <p:nvSpPr>
              <p:cNvPr id="1387" name="Google Shape;1387;p33"/>
              <p:cNvSpPr/>
              <p:nvPr/>
            </p:nvSpPr>
            <p:spPr>
              <a:xfrm>
                <a:off x="7107725" y="4089114"/>
                <a:ext cx="1374382" cy="1614735"/>
              </a:xfrm>
              <a:custGeom>
                <a:avLst/>
                <a:gdLst/>
                <a:ahLst/>
                <a:cxnLst/>
                <a:rect l="l" t="t" r="r" b="b"/>
                <a:pathLst>
                  <a:path w="19316" h="22694" extrusionOk="0">
                    <a:moveTo>
                      <a:pt x="19052" y="12520"/>
                    </a:moveTo>
                    <a:cubicBezTo>
                      <a:pt x="18769" y="10064"/>
                      <a:pt x="18168" y="7552"/>
                      <a:pt x="16627" y="5616"/>
                    </a:cubicBezTo>
                    <a:cubicBezTo>
                      <a:pt x="14522" y="2975"/>
                      <a:pt x="11066" y="1853"/>
                      <a:pt x="7812" y="863"/>
                    </a:cubicBezTo>
                    <a:cubicBezTo>
                      <a:pt x="8816" y="3024"/>
                      <a:pt x="10849" y="4495"/>
                      <a:pt x="12747" y="5951"/>
                    </a:cubicBezTo>
                    <a:cubicBezTo>
                      <a:pt x="14644" y="7407"/>
                      <a:pt x="16580" y="9081"/>
                      <a:pt x="17219" y="11376"/>
                    </a:cubicBezTo>
                    <a:cubicBezTo>
                      <a:pt x="15667" y="9933"/>
                      <a:pt x="13368" y="9687"/>
                      <a:pt x="11383" y="8917"/>
                    </a:cubicBezTo>
                    <a:cubicBezTo>
                      <a:pt x="7084" y="7252"/>
                      <a:pt x="4336" y="3167"/>
                      <a:pt x="760" y="288"/>
                    </a:cubicBezTo>
                    <a:cubicBezTo>
                      <a:pt x="578" y="142"/>
                      <a:pt x="306" y="0"/>
                      <a:pt x="133" y="159"/>
                    </a:cubicBezTo>
                    <a:cubicBezTo>
                      <a:pt x="0" y="281"/>
                      <a:pt x="37" y="494"/>
                      <a:pt x="84" y="667"/>
                    </a:cubicBezTo>
                    <a:cubicBezTo>
                      <a:pt x="571" y="2406"/>
                      <a:pt x="1130" y="4122"/>
                      <a:pt x="1763" y="5817"/>
                    </a:cubicBezTo>
                    <a:cubicBezTo>
                      <a:pt x="2212" y="7016"/>
                      <a:pt x="2720" y="8238"/>
                      <a:pt x="3635" y="9142"/>
                    </a:cubicBezTo>
                    <a:cubicBezTo>
                      <a:pt x="5145" y="10636"/>
                      <a:pt x="7454" y="10975"/>
                      <a:pt x="9598" y="11040"/>
                    </a:cubicBezTo>
                    <a:cubicBezTo>
                      <a:pt x="11741" y="11102"/>
                      <a:pt x="13974" y="10989"/>
                      <a:pt x="15929" y="11844"/>
                    </a:cubicBezTo>
                    <a:cubicBezTo>
                      <a:pt x="12822" y="12712"/>
                      <a:pt x="9235" y="11666"/>
                      <a:pt x="6452" y="13298"/>
                    </a:cubicBezTo>
                    <a:cubicBezTo>
                      <a:pt x="4965" y="14171"/>
                      <a:pt x="3977" y="15679"/>
                      <a:pt x="3181" y="17198"/>
                    </a:cubicBezTo>
                    <a:cubicBezTo>
                      <a:pt x="2263" y="18951"/>
                      <a:pt x="1524" y="20792"/>
                      <a:pt x="980" y="22693"/>
                    </a:cubicBezTo>
                    <a:lnTo>
                      <a:pt x="6679" y="17168"/>
                    </a:lnTo>
                    <a:cubicBezTo>
                      <a:pt x="7988" y="15899"/>
                      <a:pt x="9350" y="14597"/>
                      <a:pt x="11060" y="13963"/>
                    </a:cubicBezTo>
                    <a:cubicBezTo>
                      <a:pt x="12331" y="13494"/>
                      <a:pt x="13710" y="13426"/>
                      <a:pt x="15061" y="13363"/>
                    </a:cubicBezTo>
                    <a:cubicBezTo>
                      <a:pt x="15723" y="13332"/>
                      <a:pt x="16402" y="13302"/>
                      <a:pt x="17032" y="13501"/>
                    </a:cubicBezTo>
                    <a:cubicBezTo>
                      <a:pt x="17662" y="13698"/>
                      <a:pt x="18244" y="14173"/>
                      <a:pt x="18373" y="14815"/>
                    </a:cubicBezTo>
                    <a:lnTo>
                      <a:pt x="19315" y="14103"/>
                    </a:lnTo>
                    <a:lnTo>
                      <a:pt x="18877" y="13730"/>
                    </a:ln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3"/>
              <p:cNvSpPr/>
              <p:nvPr/>
            </p:nvSpPr>
            <p:spPr>
              <a:xfrm>
                <a:off x="7117046" y="4094806"/>
                <a:ext cx="800537" cy="62877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8837" extrusionOk="0">
                    <a:moveTo>
                      <a:pt x="11251" y="8837"/>
                    </a:moveTo>
                    <a:cubicBezTo>
                      <a:pt x="10971" y="8723"/>
                      <a:pt x="10690" y="8613"/>
                      <a:pt x="10414" y="8491"/>
                    </a:cubicBezTo>
                    <a:cubicBezTo>
                      <a:pt x="10146" y="8353"/>
                      <a:pt x="9870" y="8228"/>
                      <a:pt x="9606" y="8081"/>
                    </a:cubicBezTo>
                    <a:lnTo>
                      <a:pt x="9217" y="7851"/>
                    </a:lnTo>
                    <a:cubicBezTo>
                      <a:pt x="9086" y="7774"/>
                      <a:pt x="8955" y="7701"/>
                      <a:pt x="8831" y="7613"/>
                    </a:cubicBezTo>
                    <a:lnTo>
                      <a:pt x="8454" y="7362"/>
                    </a:lnTo>
                    <a:lnTo>
                      <a:pt x="8266" y="7234"/>
                    </a:lnTo>
                    <a:lnTo>
                      <a:pt x="8082" y="7100"/>
                    </a:lnTo>
                    <a:cubicBezTo>
                      <a:pt x="7105" y="6390"/>
                      <a:pt x="6208" y="5574"/>
                      <a:pt x="5337" y="4742"/>
                    </a:cubicBezTo>
                    <a:cubicBezTo>
                      <a:pt x="4471" y="3900"/>
                      <a:pt x="3629" y="3036"/>
                      <a:pt x="2769" y="2191"/>
                    </a:cubicBezTo>
                    <a:cubicBezTo>
                      <a:pt x="2341" y="1769"/>
                      <a:pt x="1905" y="1354"/>
                      <a:pt x="1456" y="950"/>
                    </a:cubicBezTo>
                    <a:cubicBezTo>
                      <a:pt x="1238" y="743"/>
                      <a:pt x="1004" y="554"/>
                      <a:pt x="777" y="355"/>
                    </a:cubicBezTo>
                    <a:cubicBezTo>
                      <a:pt x="664" y="257"/>
                      <a:pt x="554" y="151"/>
                      <a:pt x="421" y="85"/>
                    </a:cubicBezTo>
                    <a:cubicBezTo>
                      <a:pt x="355" y="46"/>
                      <a:pt x="283" y="23"/>
                      <a:pt x="210" y="15"/>
                    </a:cubicBezTo>
                    <a:cubicBezTo>
                      <a:pt x="133" y="6"/>
                      <a:pt x="58" y="29"/>
                      <a:pt x="0" y="79"/>
                    </a:cubicBezTo>
                    <a:cubicBezTo>
                      <a:pt x="58" y="27"/>
                      <a:pt x="133" y="1"/>
                      <a:pt x="210" y="6"/>
                    </a:cubicBezTo>
                    <a:cubicBezTo>
                      <a:pt x="287" y="11"/>
                      <a:pt x="360" y="32"/>
                      <a:pt x="428" y="67"/>
                    </a:cubicBezTo>
                    <a:cubicBezTo>
                      <a:pt x="568" y="133"/>
                      <a:pt x="681" y="236"/>
                      <a:pt x="798" y="329"/>
                    </a:cubicBezTo>
                    <a:cubicBezTo>
                      <a:pt x="1030" y="521"/>
                      <a:pt x="1271" y="704"/>
                      <a:pt x="1496" y="905"/>
                    </a:cubicBezTo>
                    <a:cubicBezTo>
                      <a:pt x="1954" y="1299"/>
                      <a:pt x="2397" y="1708"/>
                      <a:pt x="2835" y="2125"/>
                    </a:cubicBezTo>
                    <a:cubicBezTo>
                      <a:pt x="3708" y="2956"/>
                      <a:pt x="4549" y="3820"/>
                      <a:pt x="5420" y="4653"/>
                    </a:cubicBezTo>
                    <a:cubicBezTo>
                      <a:pt x="6283" y="5492"/>
                      <a:pt x="7178" y="6302"/>
                      <a:pt x="8138" y="7025"/>
                    </a:cubicBezTo>
                    <a:cubicBezTo>
                      <a:pt x="9100" y="7749"/>
                      <a:pt x="10133" y="8378"/>
                      <a:pt x="11251" y="88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3"/>
              <p:cNvSpPr/>
              <p:nvPr/>
            </p:nvSpPr>
            <p:spPr>
              <a:xfrm>
                <a:off x="7277494" y="3556750"/>
                <a:ext cx="1692220" cy="1676566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3563" extrusionOk="0">
                    <a:moveTo>
                      <a:pt x="17525" y="22580"/>
                    </a:moveTo>
                    <a:cubicBezTo>
                      <a:pt x="19555" y="21166"/>
                      <a:pt x="21480" y="19445"/>
                      <a:pt x="22454" y="17170"/>
                    </a:cubicBezTo>
                    <a:cubicBezTo>
                      <a:pt x="23782" y="14065"/>
                      <a:pt x="23131" y="10490"/>
                      <a:pt x="22459" y="7156"/>
                    </a:cubicBezTo>
                    <a:cubicBezTo>
                      <a:pt x="21031" y="9064"/>
                      <a:pt x="20702" y="11553"/>
                      <a:pt x="20319" y="13913"/>
                    </a:cubicBezTo>
                    <a:cubicBezTo>
                      <a:pt x="19939" y="16275"/>
                      <a:pt x="19382" y="18773"/>
                      <a:pt x="17662" y="20424"/>
                    </a:cubicBezTo>
                    <a:cubicBezTo>
                      <a:pt x="18198" y="18373"/>
                      <a:pt x="17324" y="16231"/>
                      <a:pt x="17060" y="14117"/>
                    </a:cubicBezTo>
                    <a:cubicBezTo>
                      <a:pt x="16489" y="9544"/>
                      <a:pt x="18783" y="5187"/>
                      <a:pt x="19623" y="673"/>
                    </a:cubicBezTo>
                    <a:cubicBezTo>
                      <a:pt x="19665" y="444"/>
                      <a:pt x="19661" y="137"/>
                      <a:pt x="19439" y="60"/>
                    </a:cubicBezTo>
                    <a:cubicBezTo>
                      <a:pt x="19268" y="1"/>
                      <a:pt x="19097" y="133"/>
                      <a:pt x="18968" y="259"/>
                    </a:cubicBezTo>
                    <a:cubicBezTo>
                      <a:pt x="17668" y="1511"/>
                      <a:pt x="16423" y="2818"/>
                      <a:pt x="15233" y="4178"/>
                    </a:cubicBezTo>
                    <a:cubicBezTo>
                      <a:pt x="14388" y="5142"/>
                      <a:pt x="13552" y="6170"/>
                      <a:pt x="13190" y="7402"/>
                    </a:cubicBezTo>
                    <a:cubicBezTo>
                      <a:pt x="12590" y="9441"/>
                      <a:pt x="13387" y="11633"/>
                      <a:pt x="14348" y="13552"/>
                    </a:cubicBezTo>
                    <a:cubicBezTo>
                      <a:pt x="15308" y="15470"/>
                      <a:pt x="16465" y="17380"/>
                      <a:pt x="16640" y="19508"/>
                    </a:cubicBezTo>
                    <a:cubicBezTo>
                      <a:pt x="14402" y="17184"/>
                      <a:pt x="13623" y="13529"/>
                      <a:pt x="10867" y="11855"/>
                    </a:cubicBezTo>
                    <a:cubicBezTo>
                      <a:pt x="9394" y="10958"/>
                      <a:pt x="7597" y="10804"/>
                      <a:pt x="5881" y="10823"/>
                    </a:cubicBezTo>
                    <a:cubicBezTo>
                      <a:pt x="3904" y="10846"/>
                      <a:pt x="1933" y="11070"/>
                      <a:pt x="1" y="11490"/>
                    </a:cubicBezTo>
                    <a:lnTo>
                      <a:pt x="7568" y="13891"/>
                    </a:lnTo>
                    <a:cubicBezTo>
                      <a:pt x="9305" y="14442"/>
                      <a:pt x="11096" y="15023"/>
                      <a:pt x="12466" y="16230"/>
                    </a:cubicBezTo>
                    <a:cubicBezTo>
                      <a:pt x="13484" y="17125"/>
                      <a:pt x="14196" y="18307"/>
                      <a:pt x="14892" y="19466"/>
                    </a:cubicBezTo>
                    <a:cubicBezTo>
                      <a:pt x="15233" y="20035"/>
                      <a:pt x="15580" y="20618"/>
                      <a:pt x="15706" y="21267"/>
                    </a:cubicBezTo>
                    <a:cubicBezTo>
                      <a:pt x="15830" y="21915"/>
                      <a:pt x="15686" y="22653"/>
                      <a:pt x="15182" y="23071"/>
                    </a:cubicBezTo>
                    <a:lnTo>
                      <a:pt x="16257" y="23563"/>
                    </a:lnTo>
                    <a:cubicBezTo>
                      <a:pt x="16297" y="23374"/>
                      <a:pt x="16338" y="23188"/>
                      <a:pt x="16378" y="22999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3"/>
              <p:cNvSpPr/>
              <p:nvPr/>
            </p:nvSpPr>
            <p:spPr>
              <a:xfrm>
                <a:off x="8191654" y="3575179"/>
                <a:ext cx="435524" cy="945830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3293" extrusionOk="0">
                    <a:moveTo>
                      <a:pt x="6120" y="0"/>
                    </a:moveTo>
                    <a:cubicBezTo>
                      <a:pt x="5212" y="939"/>
                      <a:pt x="4324" y="1894"/>
                      <a:pt x="3455" y="2866"/>
                    </a:cubicBezTo>
                    <a:cubicBezTo>
                      <a:pt x="3022" y="3355"/>
                      <a:pt x="2589" y="3842"/>
                      <a:pt x="2170" y="4341"/>
                    </a:cubicBezTo>
                    <a:cubicBezTo>
                      <a:pt x="1753" y="4839"/>
                      <a:pt x="1351" y="5349"/>
                      <a:pt x="1025" y="5902"/>
                    </a:cubicBezTo>
                    <a:cubicBezTo>
                      <a:pt x="697" y="6454"/>
                      <a:pt x="447" y="7051"/>
                      <a:pt x="335" y="7681"/>
                    </a:cubicBezTo>
                    <a:cubicBezTo>
                      <a:pt x="217" y="8307"/>
                      <a:pt x="217" y="8957"/>
                      <a:pt x="306" y="9596"/>
                    </a:cubicBezTo>
                    <a:cubicBezTo>
                      <a:pt x="398" y="10236"/>
                      <a:pt x="553" y="10868"/>
                      <a:pt x="768" y="11479"/>
                    </a:cubicBezTo>
                    <a:cubicBezTo>
                      <a:pt x="974" y="12097"/>
                      <a:pt x="1232" y="12696"/>
                      <a:pt x="1500" y="13293"/>
                    </a:cubicBezTo>
                    <a:cubicBezTo>
                      <a:pt x="880" y="12148"/>
                      <a:pt x="334" y="10933"/>
                      <a:pt x="119" y="9624"/>
                    </a:cubicBezTo>
                    <a:cubicBezTo>
                      <a:pt x="4" y="8967"/>
                      <a:pt x="0" y="8297"/>
                      <a:pt x="110" y="7639"/>
                    </a:cubicBezTo>
                    <a:cubicBezTo>
                      <a:pt x="218" y="6979"/>
                      <a:pt x="480" y="6349"/>
                      <a:pt x="817" y="5780"/>
                    </a:cubicBezTo>
                    <a:cubicBezTo>
                      <a:pt x="1157" y="5209"/>
                      <a:pt x="1568" y="4689"/>
                      <a:pt x="1995" y="4193"/>
                    </a:cubicBezTo>
                    <a:cubicBezTo>
                      <a:pt x="2426" y="3699"/>
                      <a:pt x="2865" y="3214"/>
                      <a:pt x="3315" y="2739"/>
                    </a:cubicBezTo>
                    <a:cubicBezTo>
                      <a:pt x="4210" y="1786"/>
                      <a:pt x="5146" y="873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1" name="Google Shape;1391;p33"/>
            <p:cNvSpPr/>
            <p:nvPr/>
          </p:nvSpPr>
          <p:spPr>
            <a:xfrm>
              <a:off x="7277494" y="4321711"/>
              <a:ext cx="773214" cy="78481"/>
            </a:xfrm>
            <a:custGeom>
              <a:avLst/>
              <a:gdLst/>
              <a:ahLst/>
              <a:cxnLst/>
              <a:rect l="l" t="t" r="r" b="b"/>
              <a:pathLst>
                <a:path w="10867" h="1103" extrusionOk="0">
                  <a:moveTo>
                    <a:pt x="10867" y="1102"/>
                  </a:moveTo>
                  <a:cubicBezTo>
                    <a:pt x="10062" y="645"/>
                    <a:pt x="9163" y="387"/>
                    <a:pt x="8254" y="258"/>
                  </a:cubicBezTo>
                  <a:cubicBezTo>
                    <a:pt x="7346" y="128"/>
                    <a:pt x="6419" y="111"/>
                    <a:pt x="5497" y="139"/>
                  </a:cubicBezTo>
                  <a:cubicBezTo>
                    <a:pt x="4576" y="158"/>
                    <a:pt x="3656" y="224"/>
                    <a:pt x="2738" y="326"/>
                  </a:cubicBezTo>
                  <a:cubicBezTo>
                    <a:pt x="2280" y="374"/>
                    <a:pt x="1823" y="434"/>
                    <a:pt x="1366" y="505"/>
                  </a:cubicBezTo>
                  <a:cubicBezTo>
                    <a:pt x="910" y="573"/>
                    <a:pt x="454" y="654"/>
                    <a:pt x="1" y="739"/>
                  </a:cubicBezTo>
                  <a:cubicBezTo>
                    <a:pt x="449" y="628"/>
                    <a:pt x="901" y="533"/>
                    <a:pt x="1357" y="448"/>
                  </a:cubicBezTo>
                  <a:cubicBezTo>
                    <a:pt x="1811" y="364"/>
                    <a:pt x="2268" y="292"/>
                    <a:pt x="2727" y="233"/>
                  </a:cubicBezTo>
                  <a:cubicBezTo>
                    <a:pt x="3645" y="113"/>
                    <a:pt x="4569" y="46"/>
                    <a:pt x="5494" y="18"/>
                  </a:cubicBezTo>
                  <a:cubicBezTo>
                    <a:pt x="6419" y="1"/>
                    <a:pt x="7351" y="15"/>
                    <a:pt x="8268" y="165"/>
                  </a:cubicBezTo>
                  <a:cubicBezTo>
                    <a:pt x="8727" y="238"/>
                    <a:pt x="9177" y="352"/>
                    <a:pt x="9617" y="500"/>
                  </a:cubicBezTo>
                  <a:cubicBezTo>
                    <a:pt x="10055" y="656"/>
                    <a:pt x="10478" y="851"/>
                    <a:pt x="10867" y="1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E4E6FB-E3F7-A024-B09C-8856CF10272D}"/>
              </a:ext>
            </a:extLst>
          </p:cNvPr>
          <p:cNvSpPr txBox="1"/>
          <p:nvPr/>
        </p:nvSpPr>
        <p:spPr>
          <a:xfrm>
            <a:off x="4815655" y="1226530"/>
            <a:ext cx="390595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Body mass index(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Times New Roman" panose="02020603050405020304" pitchFamily="18" charset="0"/>
              </a:rPr>
              <a:t>BMI)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atau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Indeks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massa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tubuh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adalah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metrik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standar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digunakan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menentukan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siapa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saja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masuk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golongan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berat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badan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sehat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tidak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sehat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. BMI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membandingkan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strike="noStrike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berat</a:t>
            </a:r>
            <a:r>
              <a:rPr lang="en-ID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badan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dengan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tinggi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badan,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dihitung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dengan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membagi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berat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badan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kilogram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dengan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tinggi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badan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meter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kuadrat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.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Sedangkan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kalua BMR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merupakan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kepanjangan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dari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 Basal Metabolic Rate. </a:t>
            </a:r>
            <a:r>
              <a:rPr lang="en-ID" i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Basal Metabolic Rate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 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atau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BMR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adalah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jumlah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energi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minimal yang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dibutuhkan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tubuh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agar organ dan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sistem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di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tubuh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dapat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berfungsi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dengan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en-ID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baik</a:t>
            </a:r>
            <a:r>
              <a:rPr lang="en-ID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en-US" sz="1100" dirty="0">
              <a:solidFill>
                <a:schemeClr val="accent1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7" name="Google Shape;2757;p42"/>
          <p:cNvGrpSpPr/>
          <p:nvPr/>
        </p:nvGrpSpPr>
        <p:grpSpPr>
          <a:xfrm>
            <a:off x="7629702" y="1645838"/>
            <a:ext cx="1176836" cy="2761817"/>
            <a:chOff x="2312233" y="918467"/>
            <a:chExt cx="986616" cy="2315407"/>
          </a:xfrm>
        </p:grpSpPr>
        <p:sp>
          <p:nvSpPr>
            <p:cNvPr id="2758" name="Google Shape;2758;p42"/>
            <p:cNvSpPr/>
            <p:nvPr/>
          </p:nvSpPr>
          <p:spPr>
            <a:xfrm rot="10800000">
              <a:off x="2312233" y="918467"/>
              <a:ext cx="986616" cy="2315407"/>
            </a:xfrm>
            <a:custGeom>
              <a:avLst/>
              <a:gdLst/>
              <a:ahLst/>
              <a:cxnLst/>
              <a:rect l="l" t="t" r="r" b="b"/>
              <a:pathLst>
                <a:path w="14241" h="33421" extrusionOk="0">
                  <a:moveTo>
                    <a:pt x="0" y="1"/>
                  </a:moveTo>
                  <a:lnTo>
                    <a:pt x="14241" y="1"/>
                  </a:lnTo>
                  <a:lnTo>
                    <a:pt x="14241" y="33420"/>
                  </a:lnTo>
                  <a:lnTo>
                    <a:pt x="0" y="3342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2"/>
            <p:cNvSpPr/>
            <p:nvPr/>
          </p:nvSpPr>
          <p:spPr>
            <a:xfrm rot="10800000" flipH="1">
              <a:off x="2431102" y="1053562"/>
              <a:ext cx="788268" cy="2047016"/>
            </a:xfrm>
            <a:custGeom>
              <a:avLst/>
              <a:gdLst/>
              <a:ahLst/>
              <a:cxnLst/>
              <a:rect l="l" t="t" r="r" b="b"/>
              <a:pathLst>
                <a:path w="11378" h="29547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9546"/>
                  </a:lnTo>
                  <a:lnTo>
                    <a:pt x="0" y="295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2"/>
            <p:cNvSpPr/>
            <p:nvPr/>
          </p:nvSpPr>
          <p:spPr>
            <a:xfrm rot="10800000">
              <a:off x="2395148" y="1697679"/>
              <a:ext cx="860205" cy="168628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2"/>
            <p:cNvSpPr/>
            <p:nvPr/>
          </p:nvSpPr>
          <p:spPr>
            <a:xfrm rot="10800000">
              <a:off x="2693610" y="1134054"/>
              <a:ext cx="206801" cy="518284"/>
            </a:xfrm>
            <a:custGeom>
              <a:avLst/>
              <a:gdLst/>
              <a:ahLst/>
              <a:cxnLst/>
              <a:rect l="l" t="t" r="r" b="b"/>
              <a:pathLst>
                <a:path w="2985" h="7481" extrusionOk="0">
                  <a:moveTo>
                    <a:pt x="1" y="1"/>
                  </a:moveTo>
                  <a:lnTo>
                    <a:pt x="2984" y="1"/>
                  </a:lnTo>
                  <a:lnTo>
                    <a:pt x="2984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2"/>
            <p:cNvSpPr/>
            <p:nvPr/>
          </p:nvSpPr>
          <p:spPr>
            <a:xfrm rot="10800000">
              <a:off x="2896047" y="1134054"/>
              <a:ext cx="146181" cy="518284"/>
            </a:xfrm>
            <a:custGeom>
              <a:avLst/>
              <a:gdLst/>
              <a:ahLst/>
              <a:cxnLst/>
              <a:rect l="l" t="t" r="r" b="b"/>
              <a:pathLst>
                <a:path w="2110" h="7481" extrusionOk="0">
                  <a:moveTo>
                    <a:pt x="1" y="1"/>
                  </a:moveTo>
                  <a:lnTo>
                    <a:pt x="2110" y="1"/>
                  </a:lnTo>
                  <a:lnTo>
                    <a:pt x="2110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2"/>
            <p:cNvSpPr/>
            <p:nvPr/>
          </p:nvSpPr>
          <p:spPr>
            <a:xfrm rot="10800000" flipH="1">
              <a:off x="2447175" y="1196898"/>
              <a:ext cx="248369" cy="463830"/>
            </a:xfrm>
            <a:custGeom>
              <a:avLst/>
              <a:gdLst/>
              <a:ahLst/>
              <a:cxnLst/>
              <a:rect l="l" t="t" r="r" b="b"/>
              <a:pathLst>
                <a:path w="3585" h="6695" extrusionOk="0">
                  <a:moveTo>
                    <a:pt x="1898" y="0"/>
                  </a:moveTo>
                  <a:lnTo>
                    <a:pt x="3584" y="519"/>
                  </a:lnTo>
                  <a:lnTo>
                    <a:pt x="1687" y="6695"/>
                  </a:lnTo>
                  <a:lnTo>
                    <a:pt x="0" y="61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2"/>
            <p:cNvSpPr/>
            <p:nvPr/>
          </p:nvSpPr>
          <p:spPr>
            <a:xfrm rot="10800000" flipH="1">
              <a:off x="2446551" y="1225165"/>
              <a:ext cx="158236" cy="435078"/>
            </a:xfrm>
            <a:custGeom>
              <a:avLst/>
              <a:gdLst/>
              <a:ahLst/>
              <a:cxnLst/>
              <a:rect l="l" t="t" r="r" b="b"/>
              <a:pathLst>
                <a:path w="2284" h="6280" extrusionOk="0">
                  <a:moveTo>
                    <a:pt x="2284" y="103"/>
                  </a:moveTo>
                  <a:lnTo>
                    <a:pt x="1898" y="0"/>
                  </a:lnTo>
                  <a:lnTo>
                    <a:pt x="1" y="6176"/>
                  </a:lnTo>
                  <a:lnTo>
                    <a:pt x="385" y="627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2"/>
            <p:cNvSpPr/>
            <p:nvPr/>
          </p:nvSpPr>
          <p:spPr>
            <a:xfrm rot="10800000" flipH="1">
              <a:off x="2535439" y="1195790"/>
              <a:ext cx="158236" cy="435217"/>
            </a:xfrm>
            <a:custGeom>
              <a:avLst/>
              <a:gdLst/>
              <a:ahLst/>
              <a:cxnLst/>
              <a:rect l="l" t="t" r="r" b="b"/>
              <a:pathLst>
                <a:path w="2284" h="6282" extrusionOk="0">
                  <a:moveTo>
                    <a:pt x="2284" y="104"/>
                  </a:moveTo>
                  <a:lnTo>
                    <a:pt x="1900" y="1"/>
                  </a:lnTo>
                  <a:lnTo>
                    <a:pt x="1" y="6176"/>
                  </a:lnTo>
                  <a:lnTo>
                    <a:pt x="386" y="62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2"/>
            <p:cNvSpPr/>
            <p:nvPr/>
          </p:nvSpPr>
          <p:spPr>
            <a:xfrm rot="10800000" flipH="1">
              <a:off x="2713074" y="1382352"/>
              <a:ext cx="153317" cy="52168"/>
            </a:xfrm>
            <a:custGeom>
              <a:avLst/>
              <a:gdLst/>
              <a:ahLst/>
              <a:cxnLst/>
              <a:rect l="l" t="t" r="r" b="b"/>
              <a:pathLst>
                <a:path w="2213" h="753" extrusionOk="0">
                  <a:moveTo>
                    <a:pt x="1" y="0"/>
                  </a:moveTo>
                  <a:lnTo>
                    <a:pt x="2213" y="0"/>
                  </a:lnTo>
                  <a:lnTo>
                    <a:pt x="2213" y="753"/>
                  </a:lnTo>
                  <a:lnTo>
                    <a:pt x="1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2"/>
            <p:cNvSpPr/>
            <p:nvPr/>
          </p:nvSpPr>
          <p:spPr>
            <a:xfrm rot="10800000" flipH="1">
              <a:off x="2915928" y="1382352"/>
              <a:ext cx="100456" cy="52168"/>
            </a:xfrm>
            <a:custGeom>
              <a:avLst/>
              <a:gdLst/>
              <a:ahLst/>
              <a:cxnLst/>
              <a:rect l="l" t="t" r="r" b="b"/>
              <a:pathLst>
                <a:path w="1450" h="753" extrusionOk="0">
                  <a:moveTo>
                    <a:pt x="0" y="0"/>
                  </a:moveTo>
                  <a:lnTo>
                    <a:pt x="1449" y="0"/>
                  </a:lnTo>
                  <a:lnTo>
                    <a:pt x="1449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2"/>
            <p:cNvSpPr/>
            <p:nvPr/>
          </p:nvSpPr>
          <p:spPr>
            <a:xfrm rot="10800000" flipH="1">
              <a:off x="2693606" y="1588877"/>
              <a:ext cx="202505" cy="69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2"/>
            <p:cNvSpPr/>
            <p:nvPr/>
          </p:nvSpPr>
          <p:spPr>
            <a:xfrm rot="10800000" flipH="1">
              <a:off x="2896044" y="1130106"/>
              <a:ext cx="146181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1"/>
                  </a:moveTo>
                  <a:lnTo>
                    <a:pt x="211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2"/>
            <p:cNvSpPr/>
            <p:nvPr/>
          </p:nvSpPr>
          <p:spPr>
            <a:xfrm rot="10800000" flipH="1">
              <a:off x="2896044" y="1532759"/>
              <a:ext cx="146181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0"/>
                  </a:moveTo>
                  <a:lnTo>
                    <a:pt x="2110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2"/>
            <p:cNvSpPr/>
            <p:nvPr/>
          </p:nvSpPr>
          <p:spPr>
            <a:xfrm rot="10800000" flipH="1">
              <a:off x="2810034" y="1871931"/>
              <a:ext cx="206732" cy="423439"/>
            </a:xfrm>
            <a:custGeom>
              <a:avLst/>
              <a:gdLst/>
              <a:ahLst/>
              <a:cxnLst/>
              <a:rect l="l" t="t" r="r" b="b"/>
              <a:pathLst>
                <a:path w="2984" h="6112" extrusionOk="0">
                  <a:moveTo>
                    <a:pt x="0" y="0"/>
                  </a:moveTo>
                  <a:lnTo>
                    <a:pt x="2983" y="0"/>
                  </a:lnTo>
                  <a:lnTo>
                    <a:pt x="2983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2"/>
            <p:cNvSpPr/>
            <p:nvPr/>
          </p:nvSpPr>
          <p:spPr>
            <a:xfrm rot="10800000" flipH="1">
              <a:off x="3012472" y="1871931"/>
              <a:ext cx="146181" cy="423439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0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2"/>
            <p:cNvSpPr/>
            <p:nvPr/>
          </p:nvSpPr>
          <p:spPr>
            <a:xfrm rot="10800000" flipH="1">
              <a:off x="2829364" y="2074713"/>
              <a:ext cx="153386" cy="42746"/>
            </a:xfrm>
            <a:custGeom>
              <a:avLst/>
              <a:gdLst/>
              <a:ahLst/>
              <a:cxnLst/>
              <a:rect l="l" t="t" r="r" b="b"/>
              <a:pathLst>
                <a:path w="2214" h="617" extrusionOk="0">
                  <a:moveTo>
                    <a:pt x="1" y="0"/>
                  </a:moveTo>
                  <a:lnTo>
                    <a:pt x="2214" y="0"/>
                  </a:lnTo>
                  <a:lnTo>
                    <a:pt x="2214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2"/>
            <p:cNvSpPr/>
            <p:nvPr/>
          </p:nvSpPr>
          <p:spPr>
            <a:xfrm rot="10800000" flipH="1">
              <a:off x="3032287" y="2074713"/>
              <a:ext cx="100456" cy="42746"/>
            </a:xfrm>
            <a:custGeom>
              <a:avLst/>
              <a:gdLst/>
              <a:ahLst/>
              <a:cxnLst/>
              <a:rect l="l" t="t" r="r" b="b"/>
              <a:pathLst>
                <a:path w="1450" h="617" extrusionOk="0">
                  <a:moveTo>
                    <a:pt x="1" y="0"/>
                  </a:moveTo>
                  <a:lnTo>
                    <a:pt x="1450" y="0"/>
                  </a:lnTo>
                  <a:lnTo>
                    <a:pt x="1450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2"/>
            <p:cNvSpPr/>
            <p:nvPr/>
          </p:nvSpPr>
          <p:spPr>
            <a:xfrm rot="10800000" flipH="1">
              <a:off x="2850735" y="1934559"/>
              <a:ext cx="146181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0"/>
                  </a:moveTo>
                  <a:lnTo>
                    <a:pt x="2109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2"/>
            <p:cNvSpPr/>
            <p:nvPr/>
          </p:nvSpPr>
          <p:spPr>
            <a:xfrm rot="10800000" flipH="1">
              <a:off x="2652421" y="1871931"/>
              <a:ext cx="146181" cy="423439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1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1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2"/>
            <p:cNvSpPr/>
            <p:nvPr/>
          </p:nvSpPr>
          <p:spPr>
            <a:xfrm rot="10800000" flipH="1">
              <a:off x="2672304" y="2074713"/>
              <a:ext cx="100525" cy="42746"/>
            </a:xfrm>
            <a:custGeom>
              <a:avLst/>
              <a:gdLst/>
              <a:ahLst/>
              <a:cxnLst/>
              <a:rect l="l" t="t" r="r" b="b"/>
              <a:pathLst>
                <a:path w="1451" h="617" extrusionOk="0">
                  <a:moveTo>
                    <a:pt x="0" y="0"/>
                  </a:moveTo>
                  <a:lnTo>
                    <a:pt x="1451" y="0"/>
                  </a:lnTo>
                  <a:lnTo>
                    <a:pt x="1451" y="616"/>
                  </a:lnTo>
                  <a:lnTo>
                    <a:pt x="0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2"/>
            <p:cNvSpPr/>
            <p:nvPr/>
          </p:nvSpPr>
          <p:spPr>
            <a:xfrm rot="10800000" flipH="1">
              <a:off x="2652421" y="1934559"/>
              <a:ext cx="146319" cy="69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0"/>
                  </a:moveTo>
                  <a:lnTo>
                    <a:pt x="211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2"/>
            <p:cNvSpPr/>
            <p:nvPr/>
          </p:nvSpPr>
          <p:spPr>
            <a:xfrm rot="10800000" flipH="1">
              <a:off x="2625157" y="2741267"/>
              <a:ext cx="560752" cy="206732"/>
            </a:xfrm>
            <a:custGeom>
              <a:avLst/>
              <a:gdLst/>
              <a:ahLst/>
              <a:cxnLst/>
              <a:rect l="l" t="t" r="r" b="b"/>
              <a:pathLst>
                <a:path w="8094" h="2984" extrusionOk="0">
                  <a:moveTo>
                    <a:pt x="1" y="2984"/>
                  </a:moveTo>
                  <a:lnTo>
                    <a:pt x="1" y="0"/>
                  </a:lnTo>
                  <a:lnTo>
                    <a:pt x="8093" y="0"/>
                  </a:lnTo>
                  <a:lnTo>
                    <a:pt x="8093" y="298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2"/>
            <p:cNvSpPr/>
            <p:nvPr/>
          </p:nvSpPr>
          <p:spPr>
            <a:xfrm>
              <a:off x="2507657" y="2951900"/>
              <a:ext cx="560683" cy="146319"/>
            </a:xfrm>
            <a:custGeom>
              <a:avLst/>
              <a:gdLst/>
              <a:ahLst/>
              <a:cxnLst/>
              <a:rect l="l" t="t" r="r" b="b"/>
              <a:pathLst>
                <a:path w="8093" h="2112" extrusionOk="0">
                  <a:moveTo>
                    <a:pt x="0" y="2111"/>
                  </a:moveTo>
                  <a:lnTo>
                    <a:pt x="0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2"/>
            <p:cNvSpPr/>
            <p:nvPr/>
          </p:nvSpPr>
          <p:spPr>
            <a:xfrm rot="10800000" flipH="1">
              <a:off x="2860780" y="2760596"/>
              <a:ext cx="56532" cy="153455"/>
            </a:xfrm>
            <a:custGeom>
              <a:avLst/>
              <a:gdLst/>
              <a:ahLst/>
              <a:cxnLst/>
              <a:rect l="l" t="t" r="r" b="b"/>
              <a:pathLst>
                <a:path w="816" h="2215" extrusionOk="0">
                  <a:moveTo>
                    <a:pt x="0" y="2214"/>
                  </a:moveTo>
                  <a:lnTo>
                    <a:pt x="0" y="1"/>
                  </a:lnTo>
                  <a:lnTo>
                    <a:pt x="815" y="1"/>
                  </a:lnTo>
                  <a:lnTo>
                    <a:pt x="815" y="2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2"/>
            <p:cNvSpPr/>
            <p:nvPr/>
          </p:nvSpPr>
          <p:spPr>
            <a:xfrm rot="10800000" flipH="1">
              <a:off x="2743211" y="2971855"/>
              <a:ext cx="56532" cy="100456"/>
            </a:xfrm>
            <a:custGeom>
              <a:avLst/>
              <a:gdLst/>
              <a:ahLst/>
              <a:cxnLst/>
              <a:rect l="l" t="t" r="r" b="b"/>
              <a:pathLst>
                <a:path w="816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6" y="0"/>
                  </a:lnTo>
                  <a:lnTo>
                    <a:pt x="816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2"/>
            <p:cNvSpPr/>
            <p:nvPr/>
          </p:nvSpPr>
          <p:spPr>
            <a:xfrm>
              <a:off x="2496018" y="2595451"/>
              <a:ext cx="560752" cy="146319"/>
            </a:xfrm>
            <a:custGeom>
              <a:avLst/>
              <a:gdLst/>
              <a:ahLst/>
              <a:cxnLst/>
              <a:rect l="l" t="t" r="r" b="b"/>
              <a:pathLst>
                <a:path w="8094" h="2112" extrusionOk="0">
                  <a:moveTo>
                    <a:pt x="1" y="2111"/>
                  </a:moveTo>
                  <a:lnTo>
                    <a:pt x="1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2"/>
            <p:cNvSpPr/>
            <p:nvPr/>
          </p:nvSpPr>
          <p:spPr>
            <a:xfrm rot="10800000" flipH="1">
              <a:off x="2731572" y="2615406"/>
              <a:ext cx="56463" cy="100456"/>
            </a:xfrm>
            <a:custGeom>
              <a:avLst/>
              <a:gdLst/>
              <a:ahLst/>
              <a:cxnLst/>
              <a:rect l="l" t="t" r="r" b="b"/>
              <a:pathLst>
                <a:path w="815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4" y="0"/>
                  </a:lnTo>
                  <a:lnTo>
                    <a:pt x="814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2"/>
            <p:cNvSpPr/>
            <p:nvPr/>
          </p:nvSpPr>
          <p:spPr>
            <a:xfrm>
              <a:off x="2428770" y="1053551"/>
              <a:ext cx="792494" cy="647699"/>
            </a:xfrm>
            <a:custGeom>
              <a:avLst/>
              <a:gdLst/>
              <a:ahLst/>
              <a:cxnLst/>
              <a:rect l="l" t="t" r="r" b="b"/>
              <a:pathLst>
                <a:path w="11439" h="9349" extrusionOk="0">
                  <a:moveTo>
                    <a:pt x="122" y="9348"/>
                  </a:moveTo>
                  <a:lnTo>
                    <a:pt x="0" y="9348"/>
                  </a:lnTo>
                  <a:lnTo>
                    <a:pt x="0" y="0"/>
                  </a:lnTo>
                  <a:lnTo>
                    <a:pt x="11439" y="0"/>
                  </a:lnTo>
                  <a:lnTo>
                    <a:pt x="11439" y="121"/>
                  </a:lnTo>
                  <a:lnTo>
                    <a:pt x="122" y="1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2"/>
            <p:cNvSpPr/>
            <p:nvPr/>
          </p:nvSpPr>
          <p:spPr>
            <a:xfrm>
              <a:off x="2428770" y="1856506"/>
              <a:ext cx="792494" cy="454269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1"/>
                  </a:lnTo>
                  <a:lnTo>
                    <a:pt x="11439" y="121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2"/>
            <p:cNvSpPr/>
            <p:nvPr/>
          </p:nvSpPr>
          <p:spPr>
            <a:xfrm>
              <a:off x="2428770" y="2466053"/>
              <a:ext cx="792494" cy="454269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0"/>
                  </a:lnTo>
                  <a:lnTo>
                    <a:pt x="11439" y="120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2"/>
            <p:cNvSpPr/>
            <p:nvPr/>
          </p:nvSpPr>
          <p:spPr>
            <a:xfrm rot="10800000">
              <a:off x="2335290" y="2946776"/>
              <a:ext cx="41152" cy="41360"/>
            </a:xfrm>
            <a:custGeom>
              <a:avLst/>
              <a:gdLst/>
              <a:ahLst/>
              <a:cxnLst/>
              <a:rect l="l" t="t" r="r" b="b"/>
              <a:pathLst>
                <a:path w="594" h="597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6"/>
                    <a:pt x="297" y="596"/>
                  </a:cubicBezTo>
                  <a:cubicBezTo>
                    <a:pt x="461" y="596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2"/>
            <p:cNvSpPr/>
            <p:nvPr/>
          </p:nvSpPr>
          <p:spPr>
            <a:xfrm rot="10800000">
              <a:off x="2335290" y="2586865"/>
              <a:ext cx="48150" cy="41222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8" y="1"/>
                  </a:moveTo>
                  <a:cubicBezTo>
                    <a:pt x="133" y="1"/>
                    <a:pt x="0" y="320"/>
                    <a:pt x="189" y="507"/>
                  </a:cubicBezTo>
                  <a:cubicBezTo>
                    <a:pt x="249" y="567"/>
                    <a:pt x="323" y="594"/>
                    <a:pt x="396" y="594"/>
                  </a:cubicBezTo>
                  <a:cubicBezTo>
                    <a:pt x="549" y="594"/>
                    <a:pt x="695" y="476"/>
                    <a:pt x="695" y="297"/>
                  </a:cubicBezTo>
                  <a:cubicBezTo>
                    <a:pt x="695" y="133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2"/>
            <p:cNvSpPr/>
            <p:nvPr/>
          </p:nvSpPr>
          <p:spPr>
            <a:xfrm rot="10800000">
              <a:off x="2335290" y="2227022"/>
              <a:ext cx="41152" cy="41152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297" y="0"/>
                  </a:moveTo>
                  <a:cubicBezTo>
                    <a:pt x="133" y="0"/>
                    <a:pt x="0" y="133"/>
                    <a:pt x="0" y="297"/>
                  </a:cubicBezTo>
                  <a:cubicBezTo>
                    <a:pt x="0" y="461"/>
                    <a:pt x="133" y="594"/>
                    <a:pt x="297" y="594"/>
                  </a:cubicBezTo>
                  <a:cubicBezTo>
                    <a:pt x="461" y="594"/>
                    <a:pt x="594" y="461"/>
                    <a:pt x="594" y="297"/>
                  </a:cubicBezTo>
                  <a:cubicBezTo>
                    <a:pt x="594" y="133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2"/>
            <p:cNvSpPr/>
            <p:nvPr/>
          </p:nvSpPr>
          <p:spPr>
            <a:xfrm rot="10800000">
              <a:off x="2335290" y="1866972"/>
              <a:ext cx="48150" cy="4129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8" y="0"/>
                  </a:moveTo>
                  <a:cubicBezTo>
                    <a:pt x="133" y="0"/>
                    <a:pt x="0" y="322"/>
                    <a:pt x="189" y="508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5" y="477"/>
                    <a:pt x="695" y="299"/>
                  </a:cubicBezTo>
                  <a:cubicBezTo>
                    <a:pt x="695" y="133"/>
                    <a:pt x="562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2"/>
            <p:cNvSpPr/>
            <p:nvPr/>
          </p:nvSpPr>
          <p:spPr>
            <a:xfrm rot="10800000">
              <a:off x="2335290" y="1507060"/>
              <a:ext cx="41152" cy="41222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4"/>
                    <a:pt x="297" y="594"/>
                  </a:cubicBezTo>
                  <a:cubicBezTo>
                    <a:pt x="461" y="594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2"/>
            <p:cNvSpPr/>
            <p:nvPr/>
          </p:nvSpPr>
          <p:spPr>
            <a:xfrm rot="10800000">
              <a:off x="2335290" y="1147010"/>
              <a:ext cx="48150" cy="41360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8" y="1"/>
                  </a:moveTo>
                  <a:cubicBezTo>
                    <a:pt x="133" y="1"/>
                    <a:pt x="0" y="320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8" y="596"/>
                    <a:pt x="695" y="477"/>
                    <a:pt x="695" y="298"/>
                  </a:cubicBezTo>
                  <a:cubicBezTo>
                    <a:pt x="695" y="134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2"/>
            <p:cNvSpPr/>
            <p:nvPr/>
          </p:nvSpPr>
          <p:spPr>
            <a:xfrm rot="10800000">
              <a:off x="2395148" y="2288678"/>
              <a:ext cx="860205" cy="168628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0"/>
                  </a:moveTo>
                  <a:lnTo>
                    <a:pt x="11378" y="0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5" name="Google Shape;2795;p42"/>
          <p:cNvSpPr txBox="1">
            <a:spLocks noGrp="1"/>
          </p:cNvSpPr>
          <p:nvPr>
            <p:ph type="title"/>
          </p:nvPr>
        </p:nvSpPr>
        <p:spPr>
          <a:xfrm>
            <a:off x="1759691" y="436038"/>
            <a:ext cx="44958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FITUR-FITUR APLIKASI</a:t>
            </a:r>
            <a:endParaRPr dirty="0"/>
          </a:p>
        </p:txBody>
      </p:sp>
      <p:grpSp>
        <p:nvGrpSpPr>
          <p:cNvPr id="2824" name="Google Shape;2824;p42"/>
          <p:cNvGrpSpPr/>
          <p:nvPr/>
        </p:nvGrpSpPr>
        <p:grpSpPr>
          <a:xfrm>
            <a:off x="6923783" y="-675707"/>
            <a:ext cx="2588674" cy="2442053"/>
            <a:chOff x="2238024" y="-419812"/>
            <a:chExt cx="2331508" cy="2199453"/>
          </a:xfrm>
        </p:grpSpPr>
        <p:sp>
          <p:nvSpPr>
            <p:cNvPr id="2825" name="Google Shape;2825;p42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2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2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2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2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2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DC5020-F0FD-E55F-14F0-F078C5D621B7}"/>
              </a:ext>
            </a:extLst>
          </p:cNvPr>
          <p:cNvSpPr txBox="1"/>
          <p:nvPr/>
        </p:nvSpPr>
        <p:spPr>
          <a:xfrm>
            <a:off x="610461" y="1389830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Pemilihan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jenis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kelamin</a:t>
            </a:r>
            <a:endParaRPr lang="en-US" sz="1800" dirty="0">
              <a:solidFill>
                <a:schemeClr val="accent1">
                  <a:lumMod val="20000"/>
                  <a:lumOff val="80000"/>
                </a:schemeClr>
              </a:solidFill>
              <a:highlight>
                <a:srgbClr val="80008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D307A-ABD3-34FC-739B-084B73BC6652}"/>
              </a:ext>
            </a:extLst>
          </p:cNvPr>
          <p:cNvSpPr txBox="1"/>
          <p:nvPr/>
        </p:nvSpPr>
        <p:spPr>
          <a:xfrm>
            <a:off x="591045" y="3152464"/>
            <a:ext cx="619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Pemilihan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perhitungan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mau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perhitungan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secara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BMR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atau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perhitungan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secara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BMI</a:t>
            </a:r>
            <a:endParaRPr lang="en-US" sz="1800" dirty="0">
              <a:highlight>
                <a:srgbClr val="800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DC16F-73F9-0CB7-556D-EDAB45C0D070}"/>
              </a:ext>
            </a:extLst>
          </p:cNvPr>
          <p:cNvSpPr txBox="1"/>
          <p:nvPr/>
        </p:nvSpPr>
        <p:spPr>
          <a:xfrm>
            <a:off x="610461" y="2271147"/>
            <a:ext cx="619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Dapat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memasukkan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tinggi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badan,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berat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badan, dan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usia</a:t>
            </a:r>
            <a:endParaRPr lang="en-US" sz="1800" dirty="0">
              <a:solidFill>
                <a:schemeClr val="accent1">
                  <a:lumMod val="20000"/>
                  <a:lumOff val="80000"/>
                </a:schemeClr>
              </a:solidFill>
              <a:highlight>
                <a:srgbClr val="80008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39"/>
          <p:cNvSpPr txBox="1">
            <a:spLocks noGrp="1"/>
          </p:cNvSpPr>
          <p:nvPr>
            <p:ph type="title"/>
          </p:nvPr>
        </p:nvSpPr>
        <p:spPr>
          <a:xfrm>
            <a:off x="3596024" y="218052"/>
            <a:ext cx="43080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 APLIKASI</a:t>
            </a:r>
            <a:endParaRPr dirty="0"/>
          </a:p>
        </p:txBody>
      </p:sp>
      <p:sp>
        <p:nvSpPr>
          <p:cNvPr id="2246" name="Google Shape;2246;p39"/>
          <p:cNvSpPr txBox="1">
            <a:spLocks noGrp="1"/>
          </p:cNvSpPr>
          <p:nvPr>
            <p:ph type="subTitle" idx="1"/>
          </p:nvPr>
        </p:nvSpPr>
        <p:spPr>
          <a:xfrm>
            <a:off x="4102485" y="995475"/>
            <a:ext cx="3910805" cy="58438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just"/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Pada program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user di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minta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untuk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memilih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jenis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kelamin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yang mana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jenis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kelamin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tersebut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terdapat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2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pilihan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yaitu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antara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“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perempuan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” dan “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laki-laki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”</a:t>
            </a:r>
            <a:endParaRPr lang="en-US" sz="1200" b="1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8" name="Google Shape;2248;p39"/>
          <p:cNvSpPr txBox="1">
            <a:spLocks noGrp="1"/>
          </p:cNvSpPr>
          <p:nvPr>
            <p:ph type="title" idx="3"/>
          </p:nvPr>
        </p:nvSpPr>
        <p:spPr>
          <a:xfrm>
            <a:off x="3709168" y="951555"/>
            <a:ext cx="559500" cy="5299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2249" name="Google Shape;2249;p39"/>
          <p:cNvSpPr txBox="1">
            <a:spLocks noGrp="1"/>
          </p:cNvSpPr>
          <p:nvPr>
            <p:ph type="subTitle" idx="4"/>
          </p:nvPr>
        </p:nvSpPr>
        <p:spPr>
          <a:xfrm>
            <a:off x="4102484" y="1615142"/>
            <a:ext cx="4787283" cy="50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just"/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Program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nantinya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meminta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user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untuk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menginputkan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usia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yang mana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usia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dari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anak-anak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remaja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hingga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usia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tua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rentan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)</a:t>
            </a:r>
            <a:endParaRPr lang="en-US" sz="1200" b="1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1" name="Google Shape;2251;p39"/>
          <p:cNvSpPr txBox="1">
            <a:spLocks noGrp="1"/>
          </p:cNvSpPr>
          <p:nvPr>
            <p:ph type="title" idx="6"/>
          </p:nvPr>
        </p:nvSpPr>
        <p:spPr>
          <a:xfrm>
            <a:off x="3705396" y="1591024"/>
            <a:ext cx="419206" cy="38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2252" name="Google Shape;2252;p39"/>
          <p:cNvSpPr txBox="1">
            <a:spLocks noGrp="1"/>
          </p:cNvSpPr>
          <p:nvPr>
            <p:ph type="subTitle" idx="7"/>
          </p:nvPr>
        </p:nvSpPr>
        <p:spPr>
          <a:xfrm>
            <a:off x="4102484" y="2130016"/>
            <a:ext cx="4717635" cy="90223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just"/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Program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tidak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hanya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meminta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user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untuk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menginputkan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usia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program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juga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meminta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user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untuk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memasukkan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tinggi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badan dan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berat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badan yang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nantinya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tinggi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dan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berat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badan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tersebut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menjadi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perhitungan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dari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kalkulator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kalori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endParaRPr lang="en-US" sz="1200" b="1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 idx="9"/>
          </p:nvPr>
        </p:nvSpPr>
        <p:spPr>
          <a:xfrm>
            <a:off x="3705396" y="2965551"/>
            <a:ext cx="419206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grpSp>
        <p:nvGrpSpPr>
          <p:cNvPr id="2255" name="Google Shape;2255;p39"/>
          <p:cNvGrpSpPr/>
          <p:nvPr/>
        </p:nvGrpSpPr>
        <p:grpSpPr>
          <a:xfrm>
            <a:off x="617266" y="1457729"/>
            <a:ext cx="986633" cy="2315445"/>
            <a:chOff x="617266" y="918429"/>
            <a:chExt cx="986633" cy="2315445"/>
          </a:xfrm>
        </p:grpSpPr>
        <p:sp>
          <p:nvSpPr>
            <p:cNvPr id="2256" name="Google Shape;2256;p39"/>
            <p:cNvSpPr/>
            <p:nvPr/>
          </p:nvSpPr>
          <p:spPr>
            <a:xfrm>
              <a:off x="617266" y="918429"/>
              <a:ext cx="986633" cy="2315445"/>
            </a:xfrm>
            <a:custGeom>
              <a:avLst/>
              <a:gdLst/>
              <a:ahLst/>
              <a:cxnLst/>
              <a:rect l="l" t="t" r="r" b="b"/>
              <a:pathLst>
                <a:path w="14241" h="33421" extrusionOk="0">
                  <a:moveTo>
                    <a:pt x="0" y="1"/>
                  </a:moveTo>
                  <a:lnTo>
                    <a:pt x="14241" y="1"/>
                  </a:lnTo>
                  <a:lnTo>
                    <a:pt x="14241" y="33420"/>
                  </a:lnTo>
                  <a:lnTo>
                    <a:pt x="0" y="3342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9"/>
            <p:cNvSpPr/>
            <p:nvPr/>
          </p:nvSpPr>
          <p:spPr>
            <a:xfrm>
              <a:off x="736152" y="1051724"/>
              <a:ext cx="788281" cy="2047050"/>
            </a:xfrm>
            <a:custGeom>
              <a:avLst/>
              <a:gdLst/>
              <a:ahLst/>
              <a:cxnLst/>
              <a:rect l="l" t="t" r="r" b="b"/>
              <a:pathLst>
                <a:path w="11378" h="29547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9546"/>
                  </a:lnTo>
                  <a:lnTo>
                    <a:pt x="0" y="295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9"/>
            <p:cNvSpPr/>
            <p:nvPr/>
          </p:nvSpPr>
          <p:spPr>
            <a:xfrm>
              <a:off x="700189" y="2327596"/>
              <a:ext cx="860214" cy="168630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9"/>
            <p:cNvSpPr/>
            <p:nvPr/>
          </p:nvSpPr>
          <p:spPr>
            <a:xfrm flipH="1">
              <a:off x="998656" y="2580465"/>
              <a:ext cx="206804" cy="518292"/>
            </a:xfrm>
            <a:custGeom>
              <a:avLst/>
              <a:gdLst/>
              <a:ahLst/>
              <a:cxnLst/>
              <a:rect l="l" t="t" r="r" b="b"/>
              <a:pathLst>
                <a:path w="2985" h="7481" extrusionOk="0">
                  <a:moveTo>
                    <a:pt x="1" y="1"/>
                  </a:moveTo>
                  <a:lnTo>
                    <a:pt x="2984" y="1"/>
                  </a:lnTo>
                  <a:lnTo>
                    <a:pt x="2984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9"/>
            <p:cNvSpPr/>
            <p:nvPr/>
          </p:nvSpPr>
          <p:spPr>
            <a:xfrm flipH="1">
              <a:off x="1201094" y="2580465"/>
              <a:ext cx="146183" cy="518292"/>
            </a:xfrm>
            <a:custGeom>
              <a:avLst/>
              <a:gdLst/>
              <a:ahLst/>
              <a:cxnLst/>
              <a:rect l="l" t="t" r="r" b="b"/>
              <a:pathLst>
                <a:path w="2110" h="7481" extrusionOk="0">
                  <a:moveTo>
                    <a:pt x="1" y="1"/>
                  </a:moveTo>
                  <a:lnTo>
                    <a:pt x="2110" y="1"/>
                  </a:lnTo>
                  <a:lnTo>
                    <a:pt x="2110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9"/>
            <p:cNvSpPr/>
            <p:nvPr/>
          </p:nvSpPr>
          <p:spPr>
            <a:xfrm>
              <a:off x="752225" y="2633950"/>
              <a:ext cx="248373" cy="463837"/>
            </a:xfrm>
            <a:custGeom>
              <a:avLst/>
              <a:gdLst/>
              <a:ahLst/>
              <a:cxnLst/>
              <a:rect l="l" t="t" r="r" b="b"/>
              <a:pathLst>
                <a:path w="3585" h="6695" extrusionOk="0">
                  <a:moveTo>
                    <a:pt x="1898" y="0"/>
                  </a:moveTo>
                  <a:lnTo>
                    <a:pt x="3584" y="519"/>
                  </a:lnTo>
                  <a:lnTo>
                    <a:pt x="1687" y="6695"/>
                  </a:lnTo>
                  <a:lnTo>
                    <a:pt x="0" y="61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9"/>
            <p:cNvSpPr/>
            <p:nvPr/>
          </p:nvSpPr>
          <p:spPr>
            <a:xfrm>
              <a:off x="751601" y="2634435"/>
              <a:ext cx="158238" cy="435086"/>
            </a:xfrm>
            <a:custGeom>
              <a:avLst/>
              <a:gdLst/>
              <a:ahLst/>
              <a:cxnLst/>
              <a:rect l="l" t="t" r="r" b="b"/>
              <a:pathLst>
                <a:path w="2284" h="6280" extrusionOk="0">
                  <a:moveTo>
                    <a:pt x="2284" y="103"/>
                  </a:moveTo>
                  <a:lnTo>
                    <a:pt x="1898" y="0"/>
                  </a:lnTo>
                  <a:lnTo>
                    <a:pt x="1" y="6176"/>
                  </a:lnTo>
                  <a:lnTo>
                    <a:pt x="385" y="627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9"/>
            <p:cNvSpPr/>
            <p:nvPr/>
          </p:nvSpPr>
          <p:spPr>
            <a:xfrm>
              <a:off x="840489" y="2663671"/>
              <a:ext cx="158238" cy="435224"/>
            </a:xfrm>
            <a:custGeom>
              <a:avLst/>
              <a:gdLst/>
              <a:ahLst/>
              <a:cxnLst/>
              <a:rect l="l" t="t" r="r" b="b"/>
              <a:pathLst>
                <a:path w="2284" h="6282" extrusionOk="0">
                  <a:moveTo>
                    <a:pt x="2284" y="104"/>
                  </a:moveTo>
                  <a:lnTo>
                    <a:pt x="1900" y="1"/>
                  </a:lnTo>
                  <a:lnTo>
                    <a:pt x="1" y="6176"/>
                  </a:lnTo>
                  <a:lnTo>
                    <a:pt x="386" y="62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9"/>
            <p:cNvSpPr/>
            <p:nvPr/>
          </p:nvSpPr>
          <p:spPr>
            <a:xfrm>
              <a:off x="1018124" y="2798283"/>
              <a:ext cx="153319" cy="52169"/>
            </a:xfrm>
            <a:custGeom>
              <a:avLst/>
              <a:gdLst/>
              <a:ahLst/>
              <a:cxnLst/>
              <a:rect l="l" t="t" r="r" b="b"/>
              <a:pathLst>
                <a:path w="2213" h="753" extrusionOk="0">
                  <a:moveTo>
                    <a:pt x="1" y="0"/>
                  </a:moveTo>
                  <a:lnTo>
                    <a:pt x="2213" y="0"/>
                  </a:lnTo>
                  <a:lnTo>
                    <a:pt x="2213" y="753"/>
                  </a:lnTo>
                  <a:lnTo>
                    <a:pt x="1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9"/>
            <p:cNvSpPr/>
            <p:nvPr/>
          </p:nvSpPr>
          <p:spPr>
            <a:xfrm>
              <a:off x="1220978" y="2798283"/>
              <a:ext cx="100458" cy="52169"/>
            </a:xfrm>
            <a:custGeom>
              <a:avLst/>
              <a:gdLst/>
              <a:ahLst/>
              <a:cxnLst/>
              <a:rect l="l" t="t" r="r" b="b"/>
              <a:pathLst>
                <a:path w="1450" h="753" extrusionOk="0">
                  <a:moveTo>
                    <a:pt x="0" y="0"/>
                  </a:moveTo>
                  <a:lnTo>
                    <a:pt x="1449" y="0"/>
                  </a:lnTo>
                  <a:lnTo>
                    <a:pt x="1449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9"/>
            <p:cNvSpPr/>
            <p:nvPr/>
          </p:nvSpPr>
          <p:spPr>
            <a:xfrm>
              <a:off x="998656" y="2643857"/>
              <a:ext cx="202509" cy="69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9"/>
            <p:cNvSpPr/>
            <p:nvPr/>
          </p:nvSpPr>
          <p:spPr>
            <a:xfrm>
              <a:off x="998656" y="3060371"/>
              <a:ext cx="202509" cy="69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9"/>
            <p:cNvSpPr/>
            <p:nvPr/>
          </p:nvSpPr>
          <p:spPr>
            <a:xfrm>
              <a:off x="1201094" y="3022128"/>
              <a:ext cx="146183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1"/>
                  </a:moveTo>
                  <a:lnTo>
                    <a:pt x="211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9"/>
            <p:cNvSpPr/>
            <p:nvPr/>
          </p:nvSpPr>
          <p:spPr>
            <a:xfrm>
              <a:off x="1201094" y="2699974"/>
              <a:ext cx="146183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0"/>
                  </a:moveTo>
                  <a:lnTo>
                    <a:pt x="2110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9"/>
            <p:cNvSpPr/>
            <p:nvPr/>
          </p:nvSpPr>
          <p:spPr>
            <a:xfrm>
              <a:off x="953347" y="1904220"/>
              <a:ext cx="206735" cy="423446"/>
            </a:xfrm>
            <a:custGeom>
              <a:avLst/>
              <a:gdLst/>
              <a:ahLst/>
              <a:cxnLst/>
              <a:rect l="l" t="t" r="r" b="b"/>
              <a:pathLst>
                <a:path w="2984" h="6112" extrusionOk="0">
                  <a:moveTo>
                    <a:pt x="0" y="0"/>
                  </a:moveTo>
                  <a:lnTo>
                    <a:pt x="2983" y="0"/>
                  </a:lnTo>
                  <a:lnTo>
                    <a:pt x="2983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9"/>
            <p:cNvSpPr/>
            <p:nvPr/>
          </p:nvSpPr>
          <p:spPr>
            <a:xfrm>
              <a:off x="1155785" y="1904220"/>
              <a:ext cx="146183" cy="423446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0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9"/>
            <p:cNvSpPr/>
            <p:nvPr/>
          </p:nvSpPr>
          <p:spPr>
            <a:xfrm>
              <a:off x="1301898" y="1948213"/>
              <a:ext cx="248442" cy="378968"/>
            </a:xfrm>
            <a:custGeom>
              <a:avLst/>
              <a:gdLst/>
              <a:ahLst/>
              <a:cxnLst/>
              <a:rect l="l" t="t" r="r" b="b"/>
              <a:pathLst>
                <a:path w="3586" h="5470" extrusionOk="0">
                  <a:moveTo>
                    <a:pt x="0" y="425"/>
                  </a:moveTo>
                  <a:lnTo>
                    <a:pt x="1686" y="1"/>
                  </a:lnTo>
                  <a:lnTo>
                    <a:pt x="3585" y="5047"/>
                  </a:lnTo>
                  <a:lnTo>
                    <a:pt x="1898" y="54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9"/>
            <p:cNvSpPr/>
            <p:nvPr/>
          </p:nvSpPr>
          <p:spPr>
            <a:xfrm>
              <a:off x="1392101" y="1948213"/>
              <a:ext cx="158238" cy="355482"/>
            </a:xfrm>
            <a:custGeom>
              <a:avLst/>
              <a:gdLst/>
              <a:ahLst/>
              <a:cxnLst/>
              <a:rect l="l" t="t" r="r" b="b"/>
              <a:pathLst>
                <a:path w="2284" h="5131" extrusionOk="0">
                  <a:moveTo>
                    <a:pt x="0" y="86"/>
                  </a:moveTo>
                  <a:lnTo>
                    <a:pt x="384" y="1"/>
                  </a:lnTo>
                  <a:lnTo>
                    <a:pt x="2283" y="5047"/>
                  </a:lnTo>
                  <a:lnTo>
                    <a:pt x="1898" y="5131"/>
                  </a:ln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9"/>
            <p:cNvSpPr/>
            <p:nvPr/>
          </p:nvSpPr>
          <p:spPr>
            <a:xfrm>
              <a:off x="1303075" y="1972184"/>
              <a:ext cx="158238" cy="355482"/>
            </a:xfrm>
            <a:custGeom>
              <a:avLst/>
              <a:gdLst/>
              <a:ahLst/>
              <a:cxnLst/>
              <a:rect l="l" t="t" r="r" b="b"/>
              <a:pathLst>
                <a:path w="2284" h="5131" extrusionOk="0">
                  <a:moveTo>
                    <a:pt x="1" y="86"/>
                  </a:moveTo>
                  <a:lnTo>
                    <a:pt x="386" y="0"/>
                  </a:lnTo>
                  <a:lnTo>
                    <a:pt x="2284" y="5047"/>
                  </a:lnTo>
                  <a:lnTo>
                    <a:pt x="1898" y="5131"/>
                  </a:ln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9"/>
            <p:cNvSpPr/>
            <p:nvPr/>
          </p:nvSpPr>
          <p:spPr>
            <a:xfrm>
              <a:off x="972676" y="2082132"/>
              <a:ext cx="153388" cy="42746"/>
            </a:xfrm>
            <a:custGeom>
              <a:avLst/>
              <a:gdLst/>
              <a:ahLst/>
              <a:cxnLst/>
              <a:rect l="l" t="t" r="r" b="b"/>
              <a:pathLst>
                <a:path w="2214" h="617" extrusionOk="0">
                  <a:moveTo>
                    <a:pt x="1" y="0"/>
                  </a:moveTo>
                  <a:lnTo>
                    <a:pt x="2214" y="0"/>
                  </a:lnTo>
                  <a:lnTo>
                    <a:pt x="2214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9"/>
            <p:cNvSpPr/>
            <p:nvPr/>
          </p:nvSpPr>
          <p:spPr>
            <a:xfrm>
              <a:off x="1175599" y="2082132"/>
              <a:ext cx="100458" cy="42746"/>
            </a:xfrm>
            <a:custGeom>
              <a:avLst/>
              <a:gdLst/>
              <a:ahLst/>
              <a:cxnLst/>
              <a:rect l="l" t="t" r="r" b="b"/>
              <a:pathLst>
                <a:path w="1450" h="617" extrusionOk="0">
                  <a:moveTo>
                    <a:pt x="1" y="0"/>
                  </a:moveTo>
                  <a:lnTo>
                    <a:pt x="1450" y="0"/>
                  </a:lnTo>
                  <a:lnTo>
                    <a:pt x="1450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9"/>
            <p:cNvSpPr/>
            <p:nvPr/>
          </p:nvSpPr>
          <p:spPr>
            <a:xfrm>
              <a:off x="953347" y="1955972"/>
              <a:ext cx="202509" cy="69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0" y="0"/>
                  </a:moveTo>
                  <a:lnTo>
                    <a:pt x="2922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9"/>
            <p:cNvSpPr/>
            <p:nvPr/>
          </p:nvSpPr>
          <p:spPr>
            <a:xfrm>
              <a:off x="868894" y="2296277"/>
              <a:ext cx="202439" cy="69"/>
            </a:xfrm>
            <a:custGeom>
              <a:avLst/>
              <a:gdLst/>
              <a:ahLst/>
              <a:cxnLst/>
              <a:rect l="l" t="t" r="r" b="b"/>
              <a:pathLst>
                <a:path w="2922" h="1" fill="none" extrusionOk="0">
                  <a:moveTo>
                    <a:pt x="1" y="0"/>
                  </a:moveTo>
                  <a:lnTo>
                    <a:pt x="292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9"/>
            <p:cNvSpPr/>
            <p:nvPr/>
          </p:nvSpPr>
          <p:spPr>
            <a:xfrm>
              <a:off x="1155785" y="2264963"/>
              <a:ext cx="146183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0"/>
                  </a:moveTo>
                  <a:lnTo>
                    <a:pt x="2109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9"/>
            <p:cNvSpPr/>
            <p:nvPr/>
          </p:nvSpPr>
          <p:spPr>
            <a:xfrm>
              <a:off x="1155785" y="2001766"/>
              <a:ext cx="146183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1"/>
                  </a:moveTo>
                  <a:lnTo>
                    <a:pt x="2109" y="1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9"/>
            <p:cNvSpPr/>
            <p:nvPr/>
          </p:nvSpPr>
          <p:spPr>
            <a:xfrm>
              <a:off x="795733" y="1904220"/>
              <a:ext cx="146183" cy="423446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1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1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9"/>
            <p:cNvSpPr/>
            <p:nvPr/>
          </p:nvSpPr>
          <p:spPr>
            <a:xfrm>
              <a:off x="815617" y="2082132"/>
              <a:ext cx="100527" cy="42746"/>
            </a:xfrm>
            <a:custGeom>
              <a:avLst/>
              <a:gdLst/>
              <a:ahLst/>
              <a:cxnLst/>
              <a:rect l="l" t="t" r="r" b="b"/>
              <a:pathLst>
                <a:path w="1451" h="617" extrusionOk="0">
                  <a:moveTo>
                    <a:pt x="0" y="0"/>
                  </a:moveTo>
                  <a:lnTo>
                    <a:pt x="1451" y="0"/>
                  </a:lnTo>
                  <a:lnTo>
                    <a:pt x="1451" y="616"/>
                  </a:lnTo>
                  <a:lnTo>
                    <a:pt x="0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9"/>
            <p:cNvSpPr/>
            <p:nvPr/>
          </p:nvSpPr>
          <p:spPr>
            <a:xfrm>
              <a:off x="795733" y="2264963"/>
              <a:ext cx="146322" cy="69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0"/>
                  </a:moveTo>
                  <a:lnTo>
                    <a:pt x="211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9"/>
            <p:cNvSpPr/>
            <p:nvPr/>
          </p:nvSpPr>
          <p:spPr>
            <a:xfrm>
              <a:off x="795733" y="2001766"/>
              <a:ext cx="146322" cy="69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1"/>
                  </a:moveTo>
                  <a:lnTo>
                    <a:pt x="2111" y="1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9"/>
            <p:cNvSpPr/>
            <p:nvPr/>
          </p:nvSpPr>
          <p:spPr>
            <a:xfrm>
              <a:off x="930207" y="1342217"/>
              <a:ext cx="560762" cy="206735"/>
            </a:xfrm>
            <a:custGeom>
              <a:avLst/>
              <a:gdLst/>
              <a:ahLst/>
              <a:cxnLst/>
              <a:rect l="l" t="t" r="r" b="b"/>
              <a:pathLst>
                <a:path w="8094" h="2984" extrusionOk="0">
                  <a:moveTo>
                    <a:pt x="1" y="2984"/>
                  </a:moveTo>
                  <a:lnTo>
                    <a:pt x="1" y="0"/>
                  </a:lnTo>
                  <a:lnTo>
                    <a:pt x="8093" y="0"/>
                  </a:lnTo>
                  <a:lnTo>
                    <a:pt x="8093" y="298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9"/>
            <p:cNvSpPr/>
            <p:nvPr/>
          </p:nvSpPr>
          <p:spPr>
            <a:xfrm rot="10800000" flipH="1">
              <a:off x="812707" y="1200331"/>
              <a:ext cx="560692" cy="146322"/>
            </a:xfrm>
            <a:custGeom>
              <a:avLst/>
              <a:gdLst/>
              <a:ahLst/>
              <a:cxnLst/>
              <a:rect l="l" t="t" r="r" b="b"/>
              <a:pathLst>
                <a:path w="8093" h="2112" extrusionOk="0">
                  <a:moveTo>
                    <a:pt x="0" y="2111"/>
                  </a:moveTo>
                  <a:lnTo>
                    <a:pt x="0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9"/>
            <p:cNvSpPr/>
            <p:nvPr/>
          </p:nvSpPr>
          <p:spPr>
            <a:xfrm>
              <a:off x="1165830" y="1376164"/>
              <a:ext cx="56533" cy="153458"/>
            </a:xfrm>
            <a:custGeom>
              <a:avLst/>
              <a:gdLst/>
              <a:ahLst/>
              <a:cxnLst/>
              <a:rect l="l" t="t" r="r" b="b"/>
              <a:pathLst>
                <a:path w="816" h="2215" extrusionOk="0">
                  <a:moveTo>
                    <a:pt x="0" y="2214"/>
                  </a:moveTo>
                  <a:lnTo>
                    <a:pt x="0" y="1"/>
                  </a:lnTo>
                  <a:lnTo>
                    <a:pt x="815" y="1"/>
                  </a:lnTo>
                  <a:lnTo>
                    <a:pt x="815" y="2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9"/>
            <p:cNvSpPr/>
            <p:nvPr/>
          </p:nvSpPr>
          <p:spPr>
            <a:xfrm>
              <a:off x="1048261" y="1226242"/>
              <a:ext cx="56533" cy="100458"/>
            </a:xfrm>
            <a:custGeom>
              <a:avLst/>
              <a:gdLst/>
              <a:ahLst/>
              <a:cxnLst/>
              <a:rect l="l" t="t" r="r" b="b"/>
              <a:pathLst>
                <a:path w="816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6" y="0"/>
                  </a:lnTo>
                  <a:lnTo>
                    <a:pt x="816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9"/>
            <p:cNvSpPr/>
            <p:nvPr/>
          </p:nvSpPr>
          <p:spPr>
            <a:xfrm>
              <a:off x="998795" y="1346443"/>
              <a:ext cx="69" cy="202509"/>
            </a:xfrm>
            <a:custGeom>
              <a:avLst/>
              <a:gdLst/>
              <a:ahLst/>
              <a:cxnLst/>
              <a:rect l="l" t="t" r="r" b="b"/>
              <a:pathLst>
                <a:path w="1" h="2923" fill="none" extrusionOk="0">
                  <a:moveTo>
                    <a:pt x="1" y="2923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9"/>
            <p:cNvSpPr/>
            <p:nvPr/>
          </p:nvSpPr>
          <p:spPr>
            <a:xfrm>
              <a:off x="1449396" y="1346443"/>
              <a:ext cx="69" cy="202509"/>
            </a:xfrm>
            <a:custGeom>
              <a:avLst/>
              <a:gdLst/>
              <a:ahLst/>
              <a:cxnLst/>
              <a:rect l="l" t="t" r="r" b="b"/>
              <a:pathLst>
                <a:path w="1" h="2923" fill="none" extrusionOk="0">
                  <a:moveTo>
                    <a:pt x="1" y="2923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9"/>
            <p:cNvSpPr/>
            <p:nvPr/>
          </p:nvSpPr>
          <p:spPr>
            <a:xfrm>
              <a:off x="1290466" y="1200331"/>
              <a:ext cx="69" cy="146183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10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9"/>
            <p:cNvSpPr/>
            <p:nvPr/>
          </p:nvSpPr>
          <p:spPr>
            <a:xfrm>
              <a:off x="941985" y="1200331"/>
              <a:ext cx="69" cy="146183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0" y="2110"/>
                  </a:moveTo>
                  <a:lnTo>
                    <a:pt x="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9"/>
            <p:cNvSpPr/>
            <p:nvPr/>
          </p:nvSpPr>
          <p:spPr>
            <a:xfrm rot="10800000" flipH="1">
              <a:off x="801068" y="1548880"/>
              <a:ext cx="560762" cy="146322"/>
            </a:xfrm>
            <a:custGeom>
              <a:avLst/>
              <a:gdLst/>
              <a:ahLst/>
              <a:cxnLst/>
              <a:rect l="l" t="t" r="r" b="b"/>
              <a:pathLst>
                <a:path w="8094" h="2112" extrusionOk="0">
                  <a:moveTo>
                    <a:pt x="1" y="2111"/>
                  </a:moveTo>
                  <a:lnTo>
                    <a:pt x="1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9"/>
            <p:cNvSpPr/>
            <p:nvPr/>
          </p:nvSpPr>
          <p:spPr>
            <a:xfrm>
              <a:off x="1036622" y="1574791"/>
              <a:ext cx="56464" cy="100458"/>
            </a:xfrm>
            <a:custGeom>
              <a:avLst/>
              <a:gdLst/>
              <a:ahLst/>
              <a:cxnLst/>
              <a:rect l="l" t="t" r="r" b="b"/>
              <a:pathLst>
                <a:path w="815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4" y="0"/>
                  </a:lnTo>
                  <a:lnTo>
                    <a:pt x="814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9"/>
            <p:cNvSpPr/>
            <p:nvPr/>
          </p:nvSpPr>
          <p:spPr>
            <a:xfrm>
              <a:off x="1278758" y="1548880"/>
              <a:ext cx="69" cy="146183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09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9"/>
            <p:cNvSpPr/>
            <p:nvPr/>
          </p:nvSpPr>
          <p:spPr>
            <a:xfrm>
              <a:off x="930207" y="1548880"/>
              <a:ext cx="69" cy="146183"/>
            </a:xfrm>
            <a:custGeom>
              <a:avLst/>
              <a:gdLst/>
              <a:ahLst/>
              <a:cxnLst/>
              <a:rect l="l" t="t" r="r" b="b"/>
              <a:pathLst>
                <a:path w="1" h="2110" fill="none" extrusionOk="0">
                  <a:moveTo>
                    <a:pt x="1" y="2109"/>
                  </a:moveTo>
                  <a:lnTo>
                    <a:pt x="1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9"/>
            <p:cNvSpPr/>
            <p:nvPr/>
          </p:nvSpPr>
          <p:spPr>
            <a:xfrm flipH="1">
              <a:off x="733807" y="1047498"/>
              <a:ext cx="792507" cy="647709"/>
            </a:xfrm>
            <a:custGeom>
              <a:avLst/>
              <a:gdLst/>
              <a:ahLst/>
              <a:cxnLst/>
              <a:rect l="l" t="t" r="r" b="b"/>
              <a:pathLst>
                <a:path w="11439" h="9349" extrusionOk="0">
                  <a:moveTo>
                    <a:pt x="122" y="9348"/>
                  </a:moveTo>
                  <a:lnTo>
                    <a:pt x="0" y="9348"/>
                  </a:lnTo>
                  <a:lnTo>
                    <a:pt x="0" y="0"/>
                  </a:lnTo>
                  <a:lnTo>
                    <a:pt x="11439" y="0"/>
                  </a:lnTo>
                  <a:lnTo>
                    <a:pt x="11439" y="121"/>
                  </a:lnTo>
                  <a:lnTo>
                    <a:pt x="122" y="1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9"/>
            <p:cNvSpPr/>
            <p:nvPr/>
          </p:nvSpPr>
          <p:spPr>
            <a:xfrm flipH="1">
              <a:off x="733807" y="1866254"/>
              <a:ext cx="792507" cy="454276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1"/>
                  </a:lnTo>
                  <a:lnTo>
                    <a:pt x="11439" y="121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9"/>
            <p:cNvSpPr/>
            <p:nvPr/>
          </p:nvSpPr>
          <p:spPr>
            <a:xfrm flipH="1">
              <a:off x="733807" y="2492826"/>
              <a:ext cx="792507" cy="454276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0"/>
                  </a:lnTo>
                  <a:lnTo>
                    <a:pt x="11439" y="120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9"/>
            <p:cNvSpPr/>
            <p:nvPr/>
          </p:nvSpPr>
          <p:spPr>
            <a:xfrm flipH="1">
              <a:off x="1544880" y="1164167"/>
              <a:ext cx="41152" cy="41360"/>
            </a:xfrm>
            <a:custGeom>
              <a:avLst/>
              <a:gdLst/>
              <a:ahLst/>
              <a:cxnLst/>
              <a:rect l="l" t="t" r="r" b="b"/>
              <a:pathLst>
                <a:path w="594" h="597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6"/>
                    <a:pt x="297" y="596"/>
                  </a:cubicBezTo>
                  <a:cubicBezTo>
                    <a:pt x="461" y="596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9"/>
            <p:cNvSpPr/>
            <p:nvPr/>
          </p:nvSpPr>
          <p:spPr>
            <a:xfrm flipH="1">
              <a:off x="1544880" y="1524217"/>
              <a:ext cx="48150" cy="41222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8" y="1"/>
                  </a:moveTo>
                  <a:cubicBezTo>
                    <a:pt x="133" y="1"/>
                    <a:pt x="0" y="320"/>
                    <a:pt x="189" y="507"/>
                  </a:cubicBezTo>
                  <a:cubicBezTo>
                    <a:pt x="249" y="567"/>
                    <a:pt x="323" y="594"/>
                    <a:pt x="396" y="594"/>
                  </a:cubicBezTo>
                  <a:cubicBezTo>
                    <a:pt x="549" y="594"/>
                    <a:pt x="695" y="476"/>
                    <a:pt x="695" y="297"/>
                  </a:cubicBezTo>
                  <a:cubicBezTo>
                    <a:pt x="695" y="133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9"/>
            <p:cNvSpPr/>
            <p:nvPr/>
          </p:nvSpPr>
          <p:spPr>
            <a:xfrm flipH="1">
              <a:off x="1544880" y="1884128"/>
              <a:ext cx="41152" cy="41152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297" y="0"/>
                  </a:moveTo>
                  <a:cubicBezTo>
                    <a:pt x="133" y="0"/>
                    <a:pt x="0" y="133"/>
                    <a:pt x="0" y="297"/>
                  </a:cubicBezTo>
                  <a:cubicBezTo>
                    <a:pt x="0" y="461"/>
                    <a:pt x="133" y="594"/>
                    <a:pt x="297" y="594"/>
                  </a:cubicBezTo>
                  <a:cubicBezTo>
                    <a:pt x="461" y="594"/>
                    <a:pt x="594" y="461"/>
                    <a:pt x="594" y="297"/>
                  </a:cubicBezTo>
                  <a:cubicBezTo>
                    <a:pt x="594" y="133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9"/>
            <p:cNvSpPr/>
            <p:nvPr/>
          </p:nvSpPr>
          <p:spPr>
            <a:xfrm flipH="1">
              <a:off x="1544880" y="2244040"/>
              <a:ext cx="48150" cy="4129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8" y="0"/>
                  </a:moveTo>
                  <a:cubicBezTo>
                    <a:pt x="133" y="0"/>
                    <a:pt x="0" y="322"/>
                    <a:pt x="189" y="508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5" y="477"/>
                    <a:pt x="695" y="299"/>
                  </a:cubicBezTo>
                  <a:cubicBezTo>
                    <a:pt x="695" y="133"/>
                    <a:pt x="562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9"/>
            <p:cNvSpPr/>
            <p:nvPr/>
          </p:nvSpPr>
          <p:spPr>
            <a:xfrm flipH="1">
              <a:off x="1544880" y="2604021"/>
              <a:ext cx="41152" cy="41222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4"/>
                    <a:pt x="297" y="594"/>
                  </a:cubicBezTo>
                  <a:cubicBezTo>
                    <a:pt x="461" y="594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9"/>
            <p:cNvSpPr/>
            <p:nvPr/>
          </p:nvSpPr>
          <p:spPr>
            <a:xfrm flipH="1">
              <a:off x="1544880" y="2963932"/>
              <a:ext cx="48150" cy="41360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8" y="1"/>
                  </a:moveTo>
                  <a:cubicBezTo>
                    <a:pt x="133" y="1"/>
                    <a:pt x="0" y="320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8" y="596"/>
                    <a:pt x="695" y="477"/>
                    <a:pt x="695" y="298"/>
                  </a:cubicBezTo>
                  <a:cubicBezTo>
                    <a:pt x="695" y="134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700189" y="1694997"/>
              <a:ext cx="860214" cy="168630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0"/>
                  </a:moveTo>
                  <a:lnTo>
                    <a:pt x="11378" y="0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2312233" y="1457767"/>
            <a:ext cx="986616" cy="2315407"/>
            <a:chOff x="2312233" y="918467"/>
            <a:chExt cx="986616" cy="2315407"/>
          </a:xfrm>
        </p:grpSpPr>
        <p:sp>
          <p:nvSpPr>
            <p:cNvPr id="2308" name="Google Shape;2308;p39"/>
            <p:cNvSpPr/>
            <p:nvPr/>
          </p:nvSpPr>
          <p:spPr>
            <a:xfrm rot="10800000">
              <a:off x="2312233" y="918467"/>
              <a:ext cx="986616" cy="2315407"/>
            </a:xfrm>
            <a:custGeom>
              <a:avLst/>
              <a:gdLst/>
              <a:ahLst/>
              <a:cxnLst/>
              <a:rect l="l" t="t" r="r" b="b"/>
              <a:pathLst>
                <a:path w="14241" h="33421" extrusionOk="0">
                  <a:moveTo>
                    <a:pt x="0" y="1"/>
                  </a:moveTo>
                  <a:lnTo>
                    <a:pt x="14241" y="1"/>
                  </a:lnTo>
                  <a:lnTo>
                    <a:pt x="14241" y="33420"/>
                  </a:lnTo>
                  <a:lnTo>
                    <a:pt x="0" y="3342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9"/>
            <p:cNvSpPr/>
            <p:nvPr/>
          </p:nvSpPr>
          <p:spPr>
            <a:xfrm rot="10800000" flipH="1">
              <a:off x="2431102" y="1053562"/>
              <a:ext cx="788268" cy="2047016"/>
            </a:xfrm>
            <a:custGeom>
              <a:avLst/>
              <a:gdLst/>
              <a:ahLst/>
              <a:cxnLst/>
              <a:rect l="l" t="t" r="r" b="b"/>
              <a:pathLst>
                <a:path w="11378" h="29547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9546"/>
                  </a:lnTo>
                  <a:lnTo>
                    <a:pt x="0" y="295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9"/>
            <p:cNvSpPr/>
            <p:nvPr/>
          </p:nvSpPr>
          <p:spPr>
            <a:xfrm rot="10800000">
              <a:off x="2395148" y="1697679"/>
              <a:ext cx="860205" cy="168628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1"/>
                  </a:moveTo>
                  <a:lnTo>
                    <a:pt x="11378" y="1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9"/>
            <p:cNvSpPr/>
            <p:nvPr/>
          </p:nvSpPr>
          <p:spPr>
            <a:xfrm rot="10800000">
              <a:off x="2693610" y="1134054"/>
              <a:ext cx="206801" cy="518284"/>
            </a:xfrm>
            <a:custGeom>
              <a:avLst/>
              <a:gdLst/>
              <a:ahLst/>
              <a:cxnLst/>
              <a:rect l="l" t="t" r="r" b="b"/>
              <a:pathLst>
                <a:path w="2985" h="7481" extrusionOk="0">
                  <a:moveTo>
                    <a:pt x="1" y="1"/>
                  </a:moveTo>
                  <a:lnTo>
                    <a:pt x="2984" y="1"/>
                  </a:lnTo>
                  <a:lnTo>
                    <a:pt x="2984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9"/>
            <p:cNvSpPr/>
            <p:nvPr/>
          </p:nvSpPr>
          <p:spPr>
            <a:xfrm rot="10800000">
              <a:off x="2896047" y="1134054"/>
              <a:ext cx="146181" cy="518284"/>
            </a:xfrm>
            <a:custGeom>
              <a:avLst/>
              <a:gdLst/>
              <a:ahLst/>
              <a:cxnLst/>
              <a:rect l="l" t="t" r="r" b="b"/>
              <a:pathLst>
                <a:path w="2110" h="7481" extrusionOk="0">
                  <a:moveTo>
                    <a:pt x="1" y="1"/>
                  </a:moveTo>
                  <a:lnTo>
                    <a:pt x="2110" y="1"/>
                  </a:lnTo>
                  <a:lnTo>
                    <a:pt x="2110" y="7480"/>
                  </a:lnTo>
                  <a:lnTo>
                    <a:pt x="1" y="748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9"/>
            <p:cNvSpPr/>
            <p:nvPr/>
          </p:nvSpPr>
          <p:spPr>
            <a:xfrm rot="10800000" flipH="1">
              <a:off x="2447175" y="1196898"/>
              <a:ext cx="248369" cy="463830"/>
            </a:xfrm>
            <a:custGeom>
              <a:avLst/>
              <a:gdLst/>
              <a:ahLst/>
              <a:cxnLst/>
              <a:rect l="l" t="t" r="r" b="b"/>
              <a:pathLst>
                <a:path w="3585" h="6695" extrusionOk="0">
                  <a:moveTo>
                    <a:pt x="1898" y="0"/>
                  </a:moveTo>
                  <a:lnTo>
                    <a:pt x="3584" y="519"/>
                  </a:lnTo>
                  <a:lnTo>
                    <a:pt x="1687" y="6695"/>
                  </a:lnTo>
                  <a:lnTo>
                    <a:pt x="0" y="61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9"/>
            <p:cNvSpPr/>
            <p:nvPr/>
          </p:nvSpPr>
          <p:spPr>
            <a:xfrm rot="10800000" flipH="1">
              <a:off x="2446551" y="1225165"/>
              <a:ext cx="158236" cy="435078"/>
            </a:xfrm>
            <a:custGeom>
              <a:avLst/>
              <a:gdLst/>
              <a:ahLst/>
              <a:cxnLst/>
              <a:rect l="l" t="t" r="r" b="b"/>
              <a:pathLst>
                <a:path w="2284" h="6280" extrusionOk="0">
                  <a:moveTo>
                    <a:pt x="2284" y="103"/>
                  </a:moveTo>
                  <a:lnTo>
                    <a:pt x="1898" y="0"/>
                  </a:lnTo>
                  <a:lnTo>
                    <a:pt x="1" y="6176"/>
                  </a:lnTo>
                  <a:lnTo>
                    <a:pt x="385" y="627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9"/>
            <p:cNvSpPr/>
            <p:nvPr/>
          </p:nvSpPr>
          <p:spPr>
            <a:xfrm rot="10800000" flipH="1">
              <a:off x="2535439" y="1195790"/>
              <a:ext cx="158236" cy="435217"/>
            </a:xfrm>
            <a:custGeom>
              <a:avLst/>
              <a:gdLst/>
              <a:ahLst/>
              <a:cxnLst/>
              <a:rect l="l" t="t" r="r" b="b"/>
              <a:pathLst>
                <a:path w="2284" h="6282" extrusionOk="0">
                  <a:moveTo>
                    <a:pt x="2284" y="104"/>
                  </a:moveTo>
                  <a:lnTo>
                    <a:pt x="1900" y="1"/>
                  </a:lnTo>
                  <a:lnTo>
                    <a:pt x="1" y="6176"/>
                  </a:lnTo>
                  <a:lnTo>
                    <a:pt x="386" y="62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9"/>
            <p:cNvSpPr/>
            <p:nvPr/>
          </p:nvSpPr>
          <p:spPr>
            <a:xfrm rot="10800000" flipH="1">
              <a:off x="2713074" y="1382352"/>
              <a:ext cx="153317" cy="52168"/>
            </a:xfrm>
            <a:custGeom>
              <a:avLst/>
              <a:gdLst/>
              <a:ahLst/>
              <a:cxnLst/>
              <a:rect l="l" t="t" r="r" b="b"/>
              <a:pathLst>
                <a:path w="2213" h="753" extrusionOk="0">
                  <a:moveTo>
                    <a:pt x="1" y="0"/>
                  </a:moveTo>
                  <a:lnTo>
                    <a:pt x="2213" y="0"/>
                  </a:lnTo>
                  <a:lnTo>
                    <a:pt x="2213" y="753"/>
                  </a:lnTo>
                  <a:lnTo>
                    <a:pt x="1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9"/>
            <p:cNvSpPr/>
            <p:nvPr/>
          </p:nvSpPr>
          <p:spPr>
            <a:xfrm rot="10800000" flipH="1">
              <a:off x="2915928" y="1382352"/>
              <a:ext cx="100456" cy="52168"/>
            </a:xfrm>
            <a:custGeom>
              <a:avLst/>
              <a:gdLst/>
              <a:ahLst/>
              <a:cxnLst/>
              <a:rect l="l" t="t" r="r" b="b"/>
              <a:pathLst>
                <a:path w="1450" h="753" extrusionOk="0">
                  <a:moveTo>
                    <a:pt x="0" y="0"/>
                  </a:moveTo>
                  <a:lnTo>
                    <a:pt x="1449" y="0"/>
                  </a:lnTo>
                  <a:lnTo>
                    <a:pt x="1449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9"/>
            <p:cNvSpPr/>
            <p:nvPr/>
          </p:nvSpPr>
          <p:spPr>
            <a:xfrm rot="10800000" flipH="1">
              <a:off x="2693606" y="1588877"/>
              <a:ext cx="202505" cy="69"/>
            </a:xfrm>
            <a:custGeom>
              <a:avLst/>
              <a:gdLst/>
              <a:ahLst/>
              <a:cxnLst/>
              <a:rect l="l" t="t" r="r" b="b"/>
              <a:pathLst>
                <a:path w="2923" h="1" fill="none" extrusionOk="0">
                  <a:moveTo>
                    <a:pt x="1" y="0"/>
                  </a:moveTo>
                  <a:lnTo>
                    <a:pt x="2923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9"/>
            <p:cNvSpPr/>
            <p:nvPr/>
          </p:nvSpPr>
          <p:spPr>
            <a:xfrm rot="10800000" flipH="1">
              <a:off x="2896044" y="1130106"/>
              <a:ext cx="146183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1"/>
                  </a:moveTo>
                  <a:lnTo>
                    <a:pt x="2110" y="1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9"/>
            <p:cNvSpPr/>
            <p:nvPr/>
          </p:nvSpPr>
          <p:spPr>
            <a:xfrm rot="10800000" flipH="1">
              <a:off x="2896044" y="1532759"/>
              <a:ext cx="146181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1" y="0"/>
                  </a:moveTo>
                  <a:lnTo>
                    <a:pt x="2110" y="0"/>
                  </a:lnTo>
                </a:path>
              </a:pathLst>
            </a:custGeom>
            <a:noFill/>
            <a:ln w="5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9"/>
            <p:cNvSpPr/>
            <p:nvPr/>
          </p:nvSpPr>
          <p:spPr>
            <a:xfrm rot="10800000" flipH="1">
              <a:off x="2810034" y="1871931"/>
              <a:ext cx="206732" cy="423439"/>
            </a:xfrm>
            <a:custGeom>
              <a:avLst/>
              <a:gdLst/>
              <a:ahLst/>
              <a:cxnLst/>
              <a:rect l="l" t="t" r="r" b="b"/>
              <a:pathLst>
                <a:path w="2984" h="6112" extrusionOk="0">
                  <a:moveTo>
                    <a:pt x="0" y="0"/>
                  </a:moveTo>
                  <a:lnTo>
                    <a:pt x="2983" y="0"/>
                  </a:lnTo>
                  <a:lnTo>
                    <a:pt x="2983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9"/>
            <p:cNvSpPr/>
            <p:nvPr/>
          </p:nvSpPr>
          <p:spPr>
            <a:xfrm rot="10800000" flipH="1">
              <a:off x="3012472" y="1871931"/>
              <a:ext cx="146181" cy="423439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0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0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9"/>
            <p:cNvSpPr/>
            <p:nvPr/>
          </p:nvSpPr>
          <p:spPr>
            <a:xfrm rot="10800000" flipH="1">
              <a:off x="2829364" y="2074713"/>
              <a:ext cx="153386" cy="42746"/>
            </a:xfrm>
            <a:custGeom>
              <a:avLst/>
              <a:gdLst/>
              <a:ahLst/>
              <a:cxnLst/>
              <a:rect l="l" t="t" r="r" b="b"/>
              <a:pathLst>
                <a:path w="2214" h="617" extrusionOk="0">
                  <a:moveTo>
                    <a:pt x="1" y="0"/>
                  </a:moveTo>
                  <a:lnTo>
                    <a:pt x="2214" y="0"/>
                  </a:lnTo>
                  <a:lnTo>
                    <a:pt x="2214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9"/>
            <p:cNvSpPr/>
            <p:nvPr/>
          </p:nvSpPr>
          <p:spPr>
            <a:xfrm rot="10800000" flipH="1">
              <a:off x="3032287" y="2074713"/>
              <a:ext cx="100456" cy="42746"/>
            </a:xfrm>
            <a:custGeom>
              <a:avLst/>
              <a:gdLst/>
              <a:ahLst/>
              <a:cxnLst/>
              <a:rect l="l" t="t" r="r" b="b"/>
              <a:pathLst>
                <a:path w="1450" h="617" extrusionOk="0">
                  <a:moveTo>
                    <a:pt x="1" y="0"/>
                  </a:moveTo>
                  <a:lnTo>
                    <a:pt x="1450" y="0"/>
                  </a:lnTo>
                  <a:lnTo>
                    <a:pt x="1450" y="616"/>
                  </a:lnTo>
                  <a:lnTo>
                    <a:pt x="1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9"/>
            <p:cNvSpPr/>
            <p:nvPr/>
          </p:nvSpPr>
          <p:spPr>
            <a:xfrm rot="10800000" flipH="1">
              <a:off x="2850735" y="1934559"/>
              <a:ext cx="146181" cy="69"/>
            </a:xfrm>
            <a:custGeom>
              <a:avLst/>
              <a:gdLst/>
              <a:ahLst/>
              <a:cxnLst/>
              <a:rect l="l" t="t" r="r" b="b"/>
              <a:pathLst>
                <a:path w="2110" h="1" fill="none" extrusionOk="0">
                  <a:moveTo>
                    <a:pt x="0" y="0"/>
                  </a:moveTo>
                  <a:lnTo>
                    <a:pt x="2109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9"/>
            <p:cNvSpPr/>
            <p:nvPr/>
          </p:nvSpPr>
          <p:spPr>
            <a:xfrm rot="10800000" flipH="1">
              <a:off x="2652421" y="1871931"/>
              <a:ext cx="146181" cy="423439"/>
            </a:xfrm>
            <a:custGeom>
              <a:avLst/>
              <a:gdLst/>
              <a:ahLst/>
              <a:cxnLst/>
              <a:rect l="l" t="t" r="r" b="b"/>
              <a:pathLst>
                <a:path w="2110" h="6112" extrusionOk="0">
                  <a:moveTo>
                    <a:pt x="1" y="0"/>
                  </a:moveTo>
                  <a:lnTo>
                    <a:pt x="2109" y="0"/>
                  </a:lnTo>
                  <a:lnTo>
                    <a:pt x="2109" y="6112"/>
                  </a:lnTo>
                  <a:lnTo>
                    <a:pt x="1" y="61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9"/>
            <p:cNvSpPr/>
            <p:nvPr/>
          </p:nvSpPr>
          <p:spPr>
            <a:xfrm rot="10800000" flipH="1">
              <a:off x="2672304" y="2074713"/>
              <a:ext cx="100525" cy="42746"/>
            </a:xfrm>
            <a:custGeom>
              <a:avLst/>
              <a:gdLst/>
              <a:ahLst/>
              <a:cxnLst/>
              <a:rect l="l" t="t" r="r" b="b"/>
              <a:pathLst>
                <a:path w="1451" h="617" extrusionOk="0">
                  <a:moveTo>
                    <a:pt x="0" y="0"/>
                  </a:moveTo>
                  <a:lnTo>
                    <a:pt x="1451" y="0"/>
                  </a:lnTo>
                  <a:lnTo>
                    <a:pt x="1451" y="616"/>
                  </a:lnTo>
                  <a:lnTo>
                    <a:pt x="0" y="6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9"/>
            <p:cNvSpPr/>
            <p:nvPr/>
          </p:nvSpPr>
          <p:spPr>
            <a:xfrm rot="10800000" flipH="1">
              <a:off x="2652421" y="1934559"/>
              <a:ext cx="146319" cy="69"/>
            </a:xfrm>
            <a:custGeom>
              <a:avLst/>
              <a:gdLst/>
              <a:ahLst/>
              <a:cxnLst/>
              <a:rect l="l" t="t" r="r" b="b"/>
              <a:pathLst>
                <a:path w="2112" h="1" fill="none" extrusionOk="0">
                  <a:moveTo>
                    <a:pt x="1" y="0"/>
                  </a:moveTo>
                  <a:lnTo>
                    <a:pt x="2111" y="0"/>
                  </a:lnTo>
                </a:path>
              </a:pathLst>
            </a:custGeom>
            <a:noFill/>
            <a:ln w="475" cap="flat" cmpd="sng">
              <a:solidFill>
                <a:srgbClr val="8B1F90"/>
              </a:solidFill>
              <a:prstDash val="solid"/>
              <a:miter lim="17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9"/>
            <p:cNvSpPr/>
            <p:nvPr/>
          </p:nvSpPr>
          <p:spPr>
            <a:xfrm rot="10800000" flipH="1">
              <a:off x="2625157" y="2741264"/>
              <a:ext cx="560762" cy="206735"/>
            </a:xfrm>
            <a:custGeom>
              <a:avLst/>
              <a:gdLst/>
              <a:ahLst/>
              <a:cxnLst/>
              <a:rect l="l" t="t" r="r" b="b"/>
              <a:pathLst>
                <a:path w="8094" h="2984" extrusionOk="0">
                  <a:moveTo>
                    <a:pt x="1" y="2984"/>
                  </a:moveTo>
                  <a:lnTo>
                    <a:pt x="1" y="0"/>
                  </a:lnTo>
                  <a:lnTo>
                    <a:pt x="8093" y="0"/>
                  </a:lnTo>
                  <a:lnTo>
                    <a:pt x="8093" y="298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9"/>
            <p:cNvSpPr/>
            <p:nvPr/>
          </p:nvSpPr>
          <p:spPr>
            <a:xfrm>
              <a:off x="2507657" y="2951900"/>
              <a:ext cx="560692" cy="146322"/>
            </a:xfrm>
            <a:custGeom>
              <a:avLst/>
              <a:gdLst/>
              <a:ahLst/>
              <a:cxnLst/>
              <a:rect l="l" t="t" r="r" b="b"/>
              <a:pathLst>
                <a:path w="8093" h="2112" extrusionOk="0">
                  <a:moveTo>
                    <a:pt x="0" y="2111"/>
                  </a:moveTo>
                  <a:lnTo>
                    <a:pt x="0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9"/>
            <p:cNvSpPr/>
            <p:nvPr/>
          </p:nvSpPr>
          <p:spPr>
            <a:xfrm rot="10800000" flipH="1">
              <a:off x="2860780" y="2760594"/>
              <a:ext cx="56533" cy="153458"/>
            </a:xfrm>
            <a:custGeom>
              <a:avLst/>
              <a:gdLst/>
              <a:ahLst/>
              <a:cxnLst/>
              <a:rect l="l" t="t" r="r" b="b"/>
              <a:pathLst>
                <a:path w="816" h="2215" extrusionOk="0">
                  <a:moveTo>
                    <a:pt x="0" y="2214"/>
                  </a:moveTo>
                  <a:lnTo>
                    <a:pt x="0" y="1"/>
                  </a:lnTo>
                  <a:lnTo>
                    <a:pt x="815" y="1"/>
                  </a:lnTo>
                  <a:lnTo>
                    <a:pt x="815" y="2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9"/>
            <p:cNvSpPr/>
            <p:nvPr/>
          </p:nvSpPr>
          <p:spPr>
            <a:xfrm rot="10800000" flipH="1">
              <a:off x="2743211" y="2971853"/>
              <a:ext cx="56533" cy="100458"/>
            </a:xfrm>
            <a:custGeom>
              <a:avLst/>
              <a:gdLst/>
              <a:ahLst/>
              <a:cxnLst/>
              <a:rect l="l" t="t" r="r" b="b"/>
              <a:pathLst>
                <a:path w="816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6" y="0"/>
                  </a:lnTo>
                  <a:lnTo>
                    <a:pt x="816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9"/>
            <p:cNvSpPr/>
            <p:nvPr/>
          </p:nvSpPr>
          <p:spPr>
            <a:xfrm>
              <a:off x="2496018" y="2595451"/>
              <a:ext cx="560762" cy="146322"/>
            </a:xfrm>
            <a:custGeom>
              <a:avLst/>
              <a:gdLst/>
              <a:ahLst/>
              <a:cxnLst/>
              <a:rect l="l" t="t" r="r" b="b"/>
              <a:pathLst>
                <a:path w="8094" h="2112" extrusionOk="0">
                  <a:moveTo>
                    <a:pt x="1" y="2111"/>
                  </a:moveTo>
                  <a:lnTo>
                    <a:pt x="1" y="1"/>
                  </a:lnTo>
                  <a:lnTo>
                    <a:pt x="8093" y="1"/>
                  </a:lnTo>
                  <a:lnTo>
                    <a:pt x="8093" y="211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9"/>
            <p:cNvSpPr/>
            <p:nvPr/>
          </p:nvSpPr>
          <p:spPr>
            <a:xfrm rot="10800000" flipH="1">
              <a:off x="2731572" y="2615404"/>
              <a:ext cx="56464" cy="100458"/>
            </a:xfrm>
            <a:custGeom>
              <a:avLst/>
              <a:gdLst/>
              <a:ahLst/>
              <a:cxnLst/>
              <a:rect l="l" t="t" r="r" b="b"/>
              <a:pathLst>
                <a:path w="815" h="1450" extrusionOk="0">
                  <a:moveTo>
                    <a:pt x="1" y="1449"/>
                  </a:moveTo>
                  <a:lnTo>
                    <a:pt x="1" y="0"/>
                  </a:lnTo>
                  <a:lnTo>
                    <a:pt x="814" y="0"/>
                  </a:lnTo>
                  <a:lnTo>
                    <a:pt x="814" y="14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9"/>
            <p:cNvSpPr/>
            <p:nvPr/>
          </p:nvSpPr>
          <p:spPr>
            <a:xfrm>
              <a:off x="2428770" y="1053551"/>
              <a:ext cx="792494" cy="647699"/>
            </a:xfrm>
            <a:custGeom>
              <a:avLst/>
              <a:gdLst/>
              <a:ahLst/>
              <a:cxnLst/>
              <a:rect l="l" t="t" r="r" b="b"/>
              <a:pathLst>
                <a:path w="11439" h="9349" extrusionOk="0">
                  <a:moveTo>
                    <a:pt x="122" y="9348"/>
                  </a:moveTo>
                  <a:lnTo>
                    <a:pt x="0" y="9348"/>
                  </a:lnTo>
                  <a:lnTo>
                    <a:pt x="0" y="0"/>
                  </a:lnTo>
                  <a:lnTo>
                    <a:pt x="11439" y="0"/>
                  </a:lnTo>
                  <a:lnTo>
                    <a:pt x="11439" y="121"/>
                  </a:lnTo>
                  <a:lnTo>
                    <a:pt x="122" y="1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9"/>
            <p:cNvSpPr/>
            <p:nvPr/>
          </p:nvSpPr>
          <p:spPr>
            <a:xfrm>
              <a:off x="2428770" y="1856506"/>
              <a:ext cx="792494" cy="454269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1"/>
                  </a:lnTo>
                  <a:lnTo>
                    <a:pt x="11439" y="121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9"/>
            <p:cNvSpPr/>
            <p:nvPr/>
          </p:nvSpPr>
          <p:spPr>
            <a:xfrm>
              <a:off x="2428770" y="2466053"/>
              <a:ext cx="792494" cy="454269"/>
            </a:xfrm>
            <a:custGeom>
              <a:avLst/>
              <a:gdLst/>
              <a:ahLst/>
              <a:cxnLst/>
              <a:rect l="l" t="t" r="r" b="b"/>
              <a:pathLst>
                <a:path w="11439" h="6557" extrusionOk="0">
                  <a:moveTo>
                    <a:pt x="122" y="6557"/>
                  </a:moveTo>
                  <a:lnTo>
                    <a:pt x="122" y="120"/>
                  </a:lnTo>
                  <a:lnTo>
                    <a:pt x="11439" y="120"/>
                  </a:lnTo>
                  <a:lnTo>
                    <a:pt x="11439" y="0"/>
                  </a:lnTo>
                  <a:lnTo>
                    <a:pt x="0" y="0"/>
                  </a:lnTo>
                  <a:lnTo>
                    <a:pt x="0" y="6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9"/>
            <p:cNvSpPr/>
            <p:nvPr/>
          </p:nvSpPr>
          <p:spPr>
            <a:xfrm rot="10800000">
              <a:off x="2335290" y="2946776"/>
              <a:ext cx="41152" cy="41360"/>
            </a:xfrm>
            <a:custGeom>
              <a:avLst/>
              <a:gdLst/>
              <a:ahLst/>
              <a:cxnLst/>
              <a:rect l="l" t="t" r="r" b="b"/>
              <a:pathLst>
                <a:path w="594" h="597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6"/>
                    <a:pt x="297" y="596"/>
                  </a:cubicBezTo>
                  <a:cubicBezTo>
                    <a:pt x="461" y="596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9"/>
            <p:cNvSpPr/>
            <p:nvPr/>
          </p:nvSpPr>
          <p:spPr>
            <a:xfrm rot="10800000">
              <a:off x="2335290" y="2586865"/>
              <a:ext cx="48150" cy="41222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8" y="1"/>
                  </a:moveTo>
                  <a:cubicBezTo>
                    <a:pt x="133" y="1"/>
                    <a:pt x="0" y="320"/>
                    <a:pt x="189" y="507"/>
                  </a:cubicBezTo>
                  <a:cubicBezTo>
                    <a:pt x="249" y="567"/>
                    <a:pt x="323" y="594"/>
                    <a:pt x="396" y="594"/>
                  </a:cubicBezTo>
                  <a:cubicBezTo>
                    <a:pt x="549" y="594"/>
                    <a:pt x="695" y="476"/>
                    <a:pt x="695" y="297"/>
                  </a:cubicBezTo>
                  <a:cubicBezTo>
                    <a:pt x="695" y="133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9"/>
            <p:cNvSpPr/>
            <p:nvPr/>
          </p:nvSpPr>
          <p:spPr>
            <a:xfrm rot="10800000">
              <a:off x="2335290" y="2227022"/>
              <a:ext cx="41152" cy="41152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297" y="0"/>
                  </a:moveTo>
                  <a:cubicBezTo>
                    <a:pt x="133" y="0"/>
                    <a:pt x="0" y="133"/>
                    <a:pt x="0" y="297"/>
                  </a:cubicBezTo>
                  <a:cubicBezTo>
                    <a:pt x="0" y="461"/>
                    <a:pt x="133" y="594"/>
                    <a:pt x="297" y="594"/>
                  </a:cubicBezTo>
                  <a:cubicBezTo>
                    <a:pt x="461" y="594"/>
                    <a:pt x="594" y="461"/>
                    <a:pt x="594" y="297"/>
                  </a:cubicBezTo>
                  <a:cubicBezTo>
                    <a:pt x="594" y="133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9"/>
            <p:cNvSpPr/>
            <p:nvPr/>
          </p:nvSpPr>
          <p:spPr>
            <a:xfrm rot="10800000">
              <a:off x="2335290" y="1866972"/>
              <a:ext cx="48150" cy="4129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8" y="0"/>
                  </a:moveTo>
                  <a:cubicBezTo>
                    <a:pt x="133" y="0"/>
                    <a:pt x="0" y="322"/>
                    <a:pt x="189" y="508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5" y="477"/>
                    <a:pt x="695" y="299"/>
                  </a:cubicBezTo>
                  <a:cubicBezTo>
                    <a:pt x="695" y="133"/>
                    <a:pt x="562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9"/>
            <p:cNvSpPr/>
            <p:nvPr/>
          </p:nvSpPr>
          <p:spPr>
            <a:xfrm rot="10800000">
              <a:off x="2335290" y="1507060"/>
              <a:ext cx="41152" cy="41222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7" y="1"/>
                  </a:moveTo>
                  <a:cubicBezTo>
                    <a:pt x="133" y="1"/>
                    <a:pt x="0" y="134"/>
                    <a:pt x="0" y="298"/>
                  </a:cubicBezTo>
                  <a:cubicBezTo>
                    <a:pt x="0" y="462"/>
                    <a:pt x="133" y="594"/>
                    <a:pt x="297" y="594"/>
                  </a:cubicBezTo>
                  <a:cubicBezTo>
                    <a:pt x="461" y="594"/>
                    <a:pt x="594" y="462"/>
                    <a:pt x="594" y="298"/>
                  </a:cubicBezTo>
                  <a:cubicBezTo>
                    <a:pt x="594" y="134"/>
                    <a:pt x="46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9"/>
            <p:cNvSpPr/>
            <p:nvPr/>
          </p:nvSpPr>
          <p:spPr>
            <a:xfrm rot="10800000">
              <a:off x="2335290" y="1147010"/>
              <a:ext cx="48150" cy="41360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8" y="1"/>
                  </a:moveTo>
                  <a:cubicBezTo>
                    <a:pt x="133" y="1"/>
                    <a:pt x="0" y="320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8" y="596"/>
                    <a:pt x="695" y="477"/>
                    <a:pt x="695" y="298"/>
                  </a:cubicBezTo>
                  <a:cubicBezTo>
                    <a:pt x="695" y="134"/>
                    <a:pt x="562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9"/>
            <p:cNvSpPr/>
            <p:nvPr/>
          </p:nvSpPr>
          <p:spPr>
            <a:xfrm rot="10800000">
              <a:off x="2395148" y="2288678"/>
              <a:ext cx="860205" cy="168628"/>
            </a:xfrm>
            <a:custGeom>
              <a:avLst/>
              <a:gdLst/>
              <a:ahLst/>
              <a:cxnLst/>
              <a:rect l="l" t="t" r="r" b="b"/>
              <a:pathLst>
                <a:path w="11378" h="2434" extrusionOk="0">
                  <a:moveTo>
                    <a:pt x="0" y="0"/>
                  </a:moveTo>
                  <a:lnTo>
                    <a:pt x="11378" y="0"/>
                  </a:lnTo>
                  <a:lnTo>
                    <a:pt x="11378" y="2434"/>
                  </a:lnTo>
                  <a:lnTo>
                    <a:pt x="0" y="2434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39"/>
          <p:cNvGrpSpPr/>
          <p:nvPr/>
        </p:nvGrpSpPr>
        <p:grpSpPr>
          <a:xfrm>
            <a:off x="751601" y="-939494"/>
            <a:ext cx="2588674" cy="2442053"/>
            <a:chOff x="2238024" y="-419812"/>
            <a:chExt cx="2331508" cy="2199453"/>
          </a:xfrm>
        </p:grpSpPr>
        <p:sp>
          <p:nvSpPr>
            <p:cNvPr id="2346" name="Google Shape;2346;p39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9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9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9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9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9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39"/>
          <p:cNvGrpSpPr/>
          <p:nvPr/>
        </p:nvGrpSpPr>
        <p:grpSpPr>
          <a:xfrm>
            <a:off x="7944418" y="10914"/>
            <a:ext cx="1274018" cy="1470494"/>
            <a:chOff x="5253300" y="-327840"/>
            <a:chExt cx="1177575" cy="1359177"/>
          </a:xfrm>
        </p:grpSpPr>
        <p:sp>
          <p:nvSpPr>
            <p:cNvPr id="2353" name="Google Shape;2353;p39"/>
            <p:cNvSpPr/>
            <p:nvPr/>
          </p:nvSpPr>
          <p:spPr>
            <a:xfrm>
              <a:off x="5253300" y="261263"/>
              <a:ext cx="1177575" cy="597600"/>
            </a:xfrm>
            <a:custGeom>
              <a:avLst/>
              <a:gdLst/>
              <a:ahLst/>
              <a:cxnLst/>
              <a:rect l="l" t="t" r="r" b="b"/>
              <a:pathLst>
                <a:path w="47103" h="23904" extrusionOk="0">
                  <a:moveTo>
                    <a:pt x="38163" y="0"/>
                  </a:moveTo>
                  <a:lnTo>
                    <a:pt x="6681" y="0"/>
                  </a:lnTo>
                  <a:cubicBezTo>
                    <a:pt x="6681" y="0"/>
                    <a:pt x="0" y="23904"/>
                    <a:pt x="23807" y="22470"/>
                  </a:cubicBezTo>
                  <a:cubicBezTo>
                    <a:pt x="47103" y="21062"/>
                    <a:pt x="39912" y="195"/>
                    <a:pt x="39912" y="195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9"/>
            <p:cNvSpPr/>
            <p:nvPr/>
          </p:nvSpPr>
          <p:spPr>
            <a:xfrm>
              <a:off x="5459775" y="286763"/>
              <a:ext cx="740325" cy="518050"/>
            </a:xfrm>
            <a:custGeom>
              <a:avLst/>
              <a:gdLst/>
              <a:ahLst/>
              <a:cxnLst/>
              <a:rect l="l" t="t" r="r" b="b"/>
              <a:pathLst>
                <a:path w="29613" h="20722" extrusionOk="0">
                  <a:moveTo>
                    <a:pt x="1" y="2745"/>
                  </a:moveTo>
                  <a:cubicBezTo>
                    <a:pt x="729" y="4082"/>
                    <a:pt x="1871" y="5150"/>
                    <a:pt x="3256" y="5758"/>
                  </a:cubicBezTo>
                  <a:lnTo>
                    <a:pt x="1215" y="6001"/>
                  </a:lnTo>
                  <a:cubicBezTo>
                    <a:pt x="1774" y="7191"/>
                    <a:pt x="2308" y="8357"/>
                    <a:pt x="2867" y="9523"/>
                  </a:cubicBezTo>
                  <a:lnTo>
                    <a:pt x="851" y="9839"/>
                  </a:lnTo>
                  <a:cubicBezTo>
                    <a:pt x="1239" y="10616"/>
                    <a:pt x="1871" y="11248"/>
                    <a:pt x="2648" y="11636"/>
                  </a:cubicBezTo>
                  <a:lnTo>
                    <a:pt x="1191" y="11612"/>
                  </a:lnTo>
                  <a:cubicBezTo>
                    <a:pt x="1628" y="12802"/>
                    <a:pt x="2381" y="13847"/>
                    <a:pt x="3401" y="14600"/>
                  </a:cubicBezTo>
                  <a:lnTo>
                    <a:pt x="2673" y="14819"/>
                  </a:lnTo>
                  <a:cubicBezTo>
                    <a:pt x="3839" y="15839"/>
                    <a:pt x="4543" y="17297"/>
                    <a:pt x="4567" y="18851"/>
                  </a:cubicBezTo>
                  <a:cubicBezTo>
                    <a:pt x="5442" y="18244"/>
                    <a:pt x="6049" y="17345"/>
                    <a:pt x="6292" y="16301"/>
                  </a:cubicBezTo>
                  <a:lnTo>
                    <a:pt x="14552" y="19410"/>
                  </a:lnTo>
                  <a:lnTo>
                    <a:pt x="13361" y="18341"/>
                  </a:lnTo>
                  <a:lnTo>
                    <a:pt x="15766" y="19191"/>
                  </a:lnTo>
                  <a:cubicBezTo>
                    <a:pt x="15499" y="19653"/>
                    <a:pt x="15402" y="20187"/>
                    <a:pt x="15523" y="20722"/>
                  </a:cubicBezTo>
                  <a:cubicBezTo>
                    <a:pt x="18147" y="19070"/>
                    <a:pt x="21038" y="17904"/>
                    <a:pt x="24074" y="17297"/>
                  </a:cubicBezTo>
                  <a:lnTo>
                    <a:pt x="20819" y="16641"/>
                  </a:lnTo>
                  <a:cubicBezTo>
                    <a:pt x="22252" y="15839"/>
                    <a:pt x="23977" y="15718"/>
                    <a:pt x="25507" y="16301"/>
                  </a:cubicBezTo>
                  <a:lnTo>
                    <a:pt x="24244" y="14041"/>
                  </a:lnTo>
                  <a:lnTo>
                    <a:pt x="26236" y="13434"/>
                  </a:lnTo>
                  <a:cubicBezTo>
                    <a:pt x="25265" y="13288"/>
                    <a:pt x="25070" y="12171"/>
                    <a:pt x="25386" y="11418"/>
                  </a:cubicBezTo>
                  <a:cubicBezTo>
                    <a:pt x="25726" y="10640"/>
                    <a:pt x="26382" y="9936"/>
                    <a:pt x="26309" y="9134"/>
                  </a:cubicBezTo>
                  <a:cubicBezTo>
                    <a:pt x="26260" y="8576"/>
                    <a:pt x="25848" y="8065"/>
                    <a:pt x="25726" y="7507"/>
                  </a:cubicBezTo>
                  <a:cubicBezTo>
                    <a:pt x="25532" y="6632"/>
                    <a:pt x="26042" y="5709"/>
                    <a:pt x="26844" y="5078"/>
                  </a:cubicBezTo>
                  <a:cubicBezTo>
                    <a:pt x="27621" y="4446"/>
                    <a:pt x="28617" y="4033"/>
                    <a:pt x="29613" y="3644"/>
                  </a:cubicBezTo>
                  <a:cubicBezTo>
                    <a:pt x="28763" y="3912"/>
                    <a:pt x="27815" y="3717"/>
                    <a:pt x="27159" y="3086"/>
                  </a:cubicBezTo>
                  <a:cubicBezTo>
                    <a:pt x="26625" y="2503"/>
                    <a:pt x="26649" y="1579"/>
                    <a:pt x="27208" y="1021"/>
                  </a:cubicBezTo>
                  <a:lnTo>
                    <a:pt x="23564" y="2308"/>
                  </a:lnTo>
                  <a:cubicBezTo>
                    <a:pt x="23200" y="1458"/>
                    <a:pt x="21864" y="1142"/>
                    <a:pt x="20795" y="1385"/>
                  </a:cubicBezTo>
                  <a:cubicBezTo>
                    <a:pt x="19726" y="1604"/>
                    <a:pt x="18876" y="2260"/>
                    <a:pt x="18074" y="2867"/>
                  </a:cubicBezTo>
                  <a:cubicBezTo>
                    <a:pt x="17928" y="1749"/>
                    <a:pt x="18657" y="583"/>
                    <a:pt x="19872" y="25"/>
                  </a:cubicBezTo>
                  <a:lnTo>
                    <a:pt x="2648" y="0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9"/>
            <p:cNvSpPr/>
            <p:nvPr/>
          </p:nvSpPr>
          <p:spPr>
            <a:xfrm>
              <a:off x="5814464" y="-327840"/>
              <a:ext cx="21235" cy="597594"/>
            </a:xfrm>
            <a:custGeom>
              <a:avLst/>
              <a:gdLst/>
              <a:ahLst/>
              <a:cxnLst/>
              <a:rect l="l" t="t" r="r" b="b"/>
              <a:pathLst>
                <a:path w="802" h="13411" extrusionOk="0">
                  <a:moveTo>
                    <a:pt x="0" y="1"/>
                  </a:moveTo>
                  <a:lnTo>
                    <a:pt x="802" y="1"/>
                  </a:lnTo>
                  <a:lnTo>
                    <a:pt x="802" y="13410"/>
                  </a:lnTo>
                  <a:lnTo>
                    <a:pt x="0" y="134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9"/>
            <p:cNvSpPr/>
            <p:nvPr/>
          </p:nvSpPr>
          <p:spPr>
            <a:xfrm>
              <a:off x="5935300" y="235138"/>
              <a:ext cx="188900" cy="489525"/>
            </a:xfrm>
            <a:custGeom>
              <a:avLst/>
              <a:gdLst/>
              <a:ahLst/>
              <a:cxnLst/>
              <a:rect l="l" t="t" r="r" b="b"/>
              <a:pathLst>
                <a:path w="7556" h="19581" extrusionOk="0">
                  <a:moveTo>
                    <a:pt x="7239" y="19580"/>
                  </a:moveTo>
                  <a:lnTo>
                    <a:pt x="7555" y="19410"/>
                  </a:lnTo>
                  <a:cubicBezTo>
                    <a:pt x="7069" y="18851"/>
                    <a:pt x="6778" y="15742"/>
                    <a:pt x="6486" y="12438"/>
                  </a:cubicBezTo>
                  <a:cubicBezTo>
                    <a:pt x="6049" y="7677"/>
                    <a:pt x="5563" y="2284"/>
                    <a:pt x="4203" y="802"/>
                  </a:cubicBezTo>
                  <a:cubicBezTo>
                    <a:pt x="3839" y="389"/>
                    <a:pt x="3328" y="146"/>
                    <a:pt x="2770" y="98"/>
                  </a:cubicBezTo>
                  <a:cubicBezTo>
                    <a:pt x="1434" y="1"/>
                    <a:pt x="49" y="1069"/>
                    <a:pt x="0" y="1094"/>
                  </a:cubicBezTo>
                  <a:lnTo>
                    <a:pt x="268" y="1337"/>
                  </a:lnTo>
                  <a:cubicBezTo>
                    <a:pt x="268" y="1337"/>
                    <a:pt x="1579" y="341"/>
                    <a:pt x="2745" y="438"/>
                  </a:cubicBezTo>
                  <a:cubicBezTo>
                    <a:pt x="3183" y="462"/>
                    <a:pt x="3596" y="657"/>
                    <a:pt x="3887" y="997"/>
                  </a:cubicBezTo>
                  <a:cubicBezTo>
                    <a:pt x="5175" y="2406"/>
                    <a:pt x="5685" y="7993"/>
                    <a:pt x="6098" y="12463"/>
                  </a:cubicBezTo>
                  <a:cubicBezTo>
                    <a:pt x="6462" y="16495"/>
                    <a:pt x="6705" y="18997"/>
                    <a:pt x="7239" y="195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9"/>
            <p:cNvSpPr/>
            <p:nvPr/>
          </p:nvSpPr>
          <p:spPr>
            <a:xfrm>
              <a:off x="6094400" y="711263"/>
              <a:ext cx="150650" cy="199825"/>
            </a:xfrm>
            <a:custGeom>
              <a:avLst/>
              <a:gdLst/>
              <a:ahLst/>
              <a:cxnLst/>
              <a:rect l="l" t="t" r="r" b="b"/>
              <a:pathLst>
                <a:path w="6026" h="7993" extrusionOk="0">
                  <a:moveTo>
                    <a:pt x="803" y="1"/>
                  </a:moveTo>
                  <a:cubicBezTo>
                    <a:pt x="803" y="1"/>
                    <a:pt x="6025" y="2867"/>
                    <a:pt x="4544" y="5418"/>
                  </a:cubicBezTo>
                  <a:cubicBezTo>
                    <a:pt x="3062" y="7993"/>
                    <a:pt x="1" y="1434"/>
                    <a:pt x="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9"/>
            <p:cNvSpPr/>
            <p:nvPr/>
          </p:nvSpPr>
          <p:spPr>
            <a:xfrm>
              <a:off x="6111425" y="607413"/>
              <a:ext cx="207100" cy="99625"/>
            </a:xfrm>
            <a:custGeom>
              <a:avLst/>
              <a:gdLst/>
              <a:ahLst/>
              <a:cxnLst/>
              <a:rect l="l" t="t" r="r" b="b"/>
              <a:pathLst>
                <a:path w="8284" h="3985" extrusionOk="0">
                  <a:moveTo>
                    <a:pt x="0" y="2624"/>
                  </a:moveTo>
                  <a:cubicBezTo>
                    <a:pt x="0" y="2624"/>
                    <a:pt x="948" y="462"/>
                    <a:pt x="3231" y="244"/>
                  </a:cubicBezTo>
                  <a:cubicBezTo>
                    <a:pt x="5515" y="25"/>
                    <a:pt x="8284" y="1"/>
                    <a:pt x="6632" y="1094"/>
                  </a:cubicBezTo>
                  <a:cubicBezTo>
                    <a:pt x="4980" y="2187"/>
                    <a:pt x="2235" y="3985"/>
                    <a:pt x="0" y="34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9"/>
            <p:cNvSpPr/>
            <p:nvPr/>
          </p:nvSpPr>
          <p:spPr>
            <a:xfrm>
              <a:off x="5912825" y="611663"/>
              <a:ext cx="194975" cy="90525"/>
            </a:xfrm>
            <a:custGeom>
              <a:avLst/>
              <a:gdLst/>
              <a:ahLst/>
              <a:cxnLst/>
              <a:rect l="l" t="t" r="r" b="b"/>
              <a:pathLst>
                <a:path w="7799" h="3621" extrusionOk="0">
                  <a:moveTo>
                    <a:pt x="7653" y="2017"/>
                  </a:moveTo>
                  <a:cubicBezTo>
                    <a:pt x="7653" y="2017"/>
                    <a:pt x="3061" y="1"/>
                    <a:pt x="1531" y="122"/>
                  </a:cubicBezTo>
                  <a:cubicBezTo>
                    <a:pt x="1" y="219"/>
                    <a:pt x="584" y="1288"/>
                    <a:pt x="3717" y="2454"/>
                  </a:cubicBezTo>
                  <a:cubicBezTo>
                    <a:pt x="6875" y="3620"/>
                    <a:pt x="7798" y="2867"/>
                    <a:pt x="7798" y="28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9"/>
            <p:cNvSpPr/>
            <p:nvPr/>
          </p:nvSpPr>
          <p:spPr>
            <a:xfrm>
              <a:off x="6096850" y="502363"/>
              <a:ext cx="235650" cy="102650"/>
            </a:xfrm>
            <a:custGeom>
              <a:avLst/>
              <a:gdLst/>
              <a:ahLst/>
              <a:cxnLst/>
              <a:rect l="l" t="t" r="r" b="b"/>
              <a:pathLst>
                <a:path w="9426" h="4106" extrusionOk="0">
                  <a:moveTo>
                    <a:pt x="0" y="3620"/>
                  </a:moveTo>
                  <a:cubicBezTo>
                    <a:pt x="0" y="3474"/>
                    <a:pt x="3595" y="0"/>
                    <a:pt x="6510" y="608"/>
                  </a:cubicBezTo>
                  <a:cubicBezTo>
                    <a:pt x="9426" y="1239"/>
                    <a:pt x="4737" y="4106"/>
                    <a:pt x="24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9"/>
            <p:cNvSpPr/>
            <p:nvPr/>
          </p:nvSpPr>
          <p:spPr>
            <a:xfrm>
              <a:off x="5889150" y="465913"/>
              <a:ext cx="207725" cy="126350"/>
            </a:xfrm>
            <a:custGeom>
              <a:avLst/>
              <a:gdLst/>
              <a:ahLst/>
              <a:cxnLst/>
              <a:rect l="l" t="t" r="r" b="b"/>
              <a:pathLst>
                <a:path w="8309" h="5054" extrusionOk="0">
                  <a:moveTo>
                    <a:pt x="8235" y="4446"/>
                  </a:moveTo>
                  <a:cubicBezTo>
                    <a:pt x="8235" y="4325"/>
                    <a:pt x="3960" y="1"/>
                    <a:pt x="1992" y="1264"/>
                  </a:cubicBezTo>
                  <a:cubicBezTo>
                    <a:pt x="0" y="2503"/>
                    <a:pt x="6851" y="4689"/>
                    <a:pt x="8308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9"/>
            <p:cNvSpPr/>
            <p:nvPr/>
          </p:nvSpPr>
          <p:spPr>
            <a:xfrm>
              <a:off x="608955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292" y="4616"/>
                  </a:moveTo>
                  <a:cubicBezTo>
                    <a:pt x="292" y="4616"/>
                    <a:pt x="4640" y="3402"/>
                    <a:pt x="5977" y="1"/>
                  </a:cubicBezTo>
                  <a:cubicBezTo>
                    <a:pt x="3499" y="1"/>
                    <a:pt x="1191" y="1361"/>
                    <a:pt x="1" y="3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9"/>
            <p:cNvSpPr/>
            <p:nvPr/>
          </p:nvSpPr>
          <p:spPr>
            <a:xfrm>
              <a:off x="5945625" y="427038"/>
              <a:ext cx="142750" cy="95375"/>
            </a:xfrm>
            <a:custGeom>
              <a:avLst/>
              <a:gdLst/>
              <a:ahLst/>
              <a:cxnLst/>
              <a:rect l="l" t="t" r="r" b="b"/>
              <a:pathLst>
                <a:path w="5710" h="3815" extrusionOk="0">
                  <a:moveTo>
                    <a:pt x="5709" y="3110"/>
                  </a:moveTo>
                  <a:cubicBezTo>
                    <a:pt x="5709" y="3110"/>
                    <a:pt x="5005" y="292"/>
                    <a:pt x="0" y="1"/>
                  </a:cubicBezTo>
                  <a:cubicBezTo>
                    <a:pt x="0" y="1"/>
                    <a:pt x="268" y="3523"/>
                    <a:pt x="5709" y="38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9"/>
            <p:cNvSpPr/>
            <p:nvPr/>
          </p:nvSpPr>
          <p:spPr>
            <a:xfrm>
              <a:off x="607922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1" y="3329"/>
                  </a:moveTo>
                  <a:cubicBezTo>
                    <a:pt x="1" y="3329"/>
                    <a:pt x="2017" y="147"/>
                    <a:pt x="5807" y="1"/>
                  </a:cubicBezTo>
                  <a:cubicBezTo>
                    <a:pt x="5807" y="1"/>
                    <a:pt x="5442" y="3936"/>
                    <a:pt x="98" y="4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9"/>
            <p:cNvSpPr/>
            <p:nvPr/>
          </p:nvSpPr>
          <p:spPr>
            <a:xfrm>
              <a:off x="5918300" y="360863"/>
              <a:ext cx="160950" cy="64400"/>
            </a:xfrm>
            <a:custGeom>
              <a:avLst/>
              <a:gdLst/>
              <a:ahLst/>
              <a:cxnLst/>
              <a:rect l="l" t="t" r="r" b="b"/>
              <a:pathLst>
                <a:path w="6438" h="2576" extrusionOk="0">
                  <a:moveTo>
                    <a:pt x="6389" y="1822"/>
                  </a:moveTo>
                  <a:cubicBezTo>
                    <a:pt x="6389" y="1822"/>
                    <a:pt x="3911" y="0"/>
                    <a:pt x="0" y="535"/>
                  </a:cubicBezTo>
                  <a:cubicBezTo>
                    <a:pt x="0" y="535"/>
                    <a:pt x="850" y="2575"/>
                    <a:pt x="6438" y="23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6034900" y="244863"/>
              <a:ext cx="154275" cy="117225"/>
            </a:xfrm>
            <a:custGeom>
              <a:avLst/>
              <a:gdLst/>
              <a:ahLst/>
              <a:cxnLst/>
              <a:rect l="l" t="t" r="r" b="b"/>
              <a:pathLst>
                <a:path w="6171" h="4689" extrusionOk="0">
                  <a:moveTo>
                    <a:pt x="1458" y="4689"/>
                  </a:moveTo>
                  <a:cubicBezTo>
                    <a:pt x="1458" y="4689"/>
                    <a:pt x="0" y="195"/>
                    <a:pt x="6171" y="0"/>
                  </a:cubicBezTo>
                  <a:cubicBezTo>
                    <a:pt x="6171" y="0"/>
                    <a:pt x="4494" y="3960"/>
                    <a:pt x="1458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5930450" y="289788"/>
              <a:ext cx="140300" cy="68650"/>
            </a:xfrm>
            <a:custGeom>
              <a:avLst/>
              <a:gdLst/>
              <a:ahLst/>
              <a:cxnLst/>
              <a:rect l="l" t="t" r="r" b="b"/>
              <a:pathLst>
                <a:path w="5612" h="2746" extrusionOk="0">
                  <a:moveTo>
                    <a:pt x="5466" y="2746"/>
                  </a:moveTo>
                  <a:cubicBezTo>
                    <a:pt x="5612" y="2746"/>
                    <a:pt x="4251" y="171"/>
                    <a:pt x="0" y="1"/>
                  </a:cubicBezTo>
                  <a:cubicBezTo>
                    <a:pt x="24" y="25"/>
                    <a:pt x="1458" y="2600"/>
                    <a:pt x="5466" y="27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5982675" y="150113"/>
              <a:ext cx="125125" cy="91725"/>
            </a:xfrm>
            <a:custGeom>
              <a:avLst/>
              <a:gdLst/>
              <a:ahLst/>
              <a:cxnLst/>
              <a:rect l="l" t="t" r="r" b="b"/>
              <a:pathLst>
                <a:path w="5005" h="3669" extrusionOk="0">
                  <a:moveTo>
                    <a:pt x="122" y="3669"/>
                  </a:moveTo>
                  <a:cubicBezTo>
                    <a:pt x="122" y="3669"/>
                    <a:pt x="0" y="511"/>
                    <a:pt x="5004" y="1"/>
                  </a:cubicBezTo>
                  <a:cubicBezTo>
                    <a:pt x="5004" y="1"/>
                    <a:pt x="4543" y="3159"/>
                    <a:pt x="122" y="36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5835700" y="181088"/>
              <a:ext cx="134250" cy="74125"/>
            </a:xfrm>
            <a:custGeom>
              <a:avLst/>
              <a:gdLst/>
              <a:ahLst/>
              <a:cxnLst/>
              <a:rect l="l" t="t" r="r" b="b"/>
              <a:pathLst>
                <a:path w="5370" h="2965" extrusionOk="0">
                  <a:moveTo>
                    <a:pt x="5369" y="2551"/>
                  </a:moveTo>
                  <a:cubicBezTo>
                    <a:pt x="5369" y="2551"/>
                    <a:pt x="5296" y="219"/>
                    <a:pt x="0" y="1"/>
                  </a:cubicBezTo>
                  <a:cubicBezTo>
                    <a:pt x="0" y="1"/>
                    <a:pt x="1531" y="2964"/>
                    <a:pt x="5369" y="25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5935300" y="237413"/>
              <a:ext cx="188900" cy="487250"/>
            </a:xfrm>
            <a:custGeom>
              <a:avLst/>
              <a:gdLst/>
              <a:ahLst/>
              <a:cxnLst/>
              <a:rect l="l" t="t" r="r" b="b"/>
              <a:pathLst>
                <a:path w="7556" h="19490" extrusionOk="0">
                  <a:moveTo>
                    <a:pt x="2595" y="1"/>
                  </a:moveTo>
                  <a:cubicBezTo>
                    <a:pt x="1316" y="1"/>
                    <a:pt x="47" y="980"/>
                    <a:pt x="0" y="1003"/>
                  </a:cubicBezTo>
                  <a:lnTo>
                    <a:pt x="268" y="1246"/>
                  </a:lnTo>
                  <a:cubicBezTo>
                    <a:pt x="268" y="1246"/>
                    <a:pt x="1460" y="340"/>
                    <a:pt x="2582" y="340"/>
                  </a:cubicBezTo>
                  <a:cubicBezTo>
                    <a:pt x="2637" y="340"/>
                    <a:pt x="2691" y="342"/>
                    <a:pt x="2745" y="347"/>
                  </a:cubicBezTo>
                  <a:cubicBezTo>
                    <a:pt x="3183" y="371"/>
                    <a:pt x="3596" y="566"/>
                    <a:pt x="3887" y="906"/>
                  </a:cubicBezTo>
                  <a:cubicBezTo>
                    <a:pt x="5175" y="2315"/>
                    <a:pt x="5685" y="7902"/>
                    <a:pt x="6098" y="12372"/>
                  </a:cubicBezTo>
                  <a:cubicBezTo>
                    <a:pt x="6462" y="16404"/>
                    <a:pt x="6705" y="18906"/>
                    <a:pt x="7239" y="19489"/>
                  </a:cubicBezTo>
                  <a:lnTo>
                    <a:pt x="7555" y="19319"/>
                  </a:lnTo>
                  <a:cubicBezTo>
                    <a:pt x="7069" y="18760"/>
                    <a:pt x="6778" y="15651"/>
                    <a:pt x="6486" y="12347"/>
                  </a:cubicBezTo>
                  <a:cubicBezTo>
                    <a:pt x="6049" y="7586"/>
                    <a:pt x="5563" y="2193"/>
                    <a:pt x="4203" y="711"/>
                  </a:cubicBezTo>
                  <a:cubicBezTo>
                    <a:pt x="3839" y="298"/>
                    <a:pt x="3328" y="55"/>
                    <a:pt x="2770" y="7"/>
                  </a:cubicBezTo>
                  <a:cubicBezTo>
                    <a:pt x="2712" y="3"/>
                    <a:pt x="2654" y="1"/>
                    <a:pt x="25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6097650" y="711263"/>
              <a:ext cx="147400" cy="150275"/>
            </a:xfrm>
            <a:custGeom>
              <a:avLst/>
              <a:gdLst/>
              <a:ahLst/>
              <a:cxnLst/>
              <a:rect l="l" t="t" r="r" b="b"/>
              <a:pathLst>
                <a:path w="5896" h="6011" extrusionOk="0">
                  <a:moveTo>
                    <a:pt x="673" y="1"/>
                  </a:moveTo>
                  <a:lnTo>
                    <a:pt x="673" y="1"/>
                  </a:lnTo>
                  <a:cubicBezTo>
                    <a:pt x="0" y="1203"/>
                    <a:pt x="2045" y="6011"/>
                    <a:pt x="3596" y="6011"/>
                  </a:cubicBezTo>
                  <a:cubicBezTo>
                    <a:pt x="3895" y="6011"/>
                    <a:pt x="4175" y="5833"/>
                    <a:pt x="4414" y="5418"/>
                  </a:cubicBezTo>
                  <a:cubicBezTo>
                    <a:pt x="5895" y="2867"/>
                    <a:pt x="673" y="1"/>
                    <a:pt x="6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9"/>
            <p:cNvSpPr/>
            <p:nvPr/>
          </p:nvSpPr>
          <p:spPr>
            <a:xfrm>
              <a:off x="6111425" y="610488"/>
              <a:ext cx="193900" cy="86025"/>
            </a:xfrm>
            <a:custGeom>
              <a:avLst/>
              <a:gdLst/>
              <a:ahLst/>
              <a:cxnLst/>
              <a:rect l="l" t="t" r="r" b="b"/>
              <a:pathLst>
                <a:path w="7756" h="3441" extrusionOk="0">
                  <a:moveTo>
                    <a:pt x="5410" y="1"/>
                  </a:moveTo>
                  <a:cubicBezTo>
                    <a:pt x="4741" y="1"/>
                    <a:pt x="3961" y="51"/>
                    <a:pt x="3231" y="121"/>
                  </a:cubicBezTo>
                  <a:cubicBezTo>
                    <a:pt x="948" y="339"/>
                    <a:pt x="0" y="2501"/>
                    <a:pt x="0" y="2501"/>
                  </a:cubicBezTo>
                  <a:lnTo>
                    <a:pt x="0" y="3352"/>
                  </a:lnTo>
                  <a:cubicBezTo>
                    <a:pt x="268" y="3413"/>
                    <a:pt x="543" y="3441"/>
                    <a:pt x="823" y="3441"/>
                  </a:cubicBezTo>
                  <a:cubicBezTo>
                    <a:pt x="2878" y="3441"/>
                    <a:pt x="5178" y="1933"/>
                    <a:pt x="6632" y="971"/>
                  </a:cubicBezTo>
                  <a:cubicBezTo>
                    <a:pt x="7756" y="227"/>
                    <a:pt x="6833" y="1"/>
                    <a:pt x="54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5912825" y="614563"/>
              <a:ext cx="194975" cy="74775"/>
            </a:xfrm>
            <a:custGeom>
              <a:avLst/>
              <a:gdLst/>
              <a:ahLst/>
              <a:cxnLst/>
              <a:rect l="l" t="t" r="r" b="b"/>
              <a:pathLst>
                <a:path w="7799" h="2991" extrusionOk="0">
                  <a:moveTo>
                    <a:pt x="1673" y="1"/>
                  </a:moveTo>
                  <a:cubicBezTo>
                    <a:pt x="1623" y="1"/>
                    <a:pt x="1576" y="3"/>
                    <a:pt x="1531" y="6"/>
                  </a:cubicBezTo>
                  <a:cubicBezTo>
                    <a:pt x="1" y="103"/>
                    <a:pt x="584" y="1172"/>
                    <a:pt x="3717" y="2338"/>
                  </a:cubicBezTo>
                  <a:cubicBezTo>
                    <a:pt x="5095" y="2847"/>
                    <a:pt x="6048" y="2991"/>
                    <a:pt x="6684" y="2991"/>
                  </a:cubicBezTo>
                  <a:cubicBezTo>
                    <a:pt x="7505" y="2991"/>
                    <a:pt x="7798" y="2751"/>
                    <a:pt x="7798" y="2751"/>
                  </a:cubicBezTo>
                  <a:lnTo>
                    <a:pt x="7653" y="1901"/>
                  </a:lnTo>
                  <a:cubicBezTo>
                    <a:pt x="7653" y="1901"/>
                    <a:pt x="3326" y="1"/>
                    <a:pt x="16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9"/>
            <p:cNvSpPr/>
            <p:nvPr/>
          </p:nvSpPr>
          <p:spPr>
            <a:xfrm>
              <a:off x="6096850" y="515763"/>
              <a:ext cx="235050" cy="88050"/>
            </a:xfrm>
            <a:custGeom>
              <a:avLst/>
              <a:gdLst/>
              <a:ahLst/>
              <a:cxnLst/>
              <a:rect l="l" t="t" r="r" b="b"/>
              <a:pathLst>
                <a:path w="9402" h="3522" extrusionOk="0">
                  <a:moveTo>
                    <a:pt x="5798" y="0"/>
                  </a:moveTo>
                  <a:cubicBezTo>
                    <a:pt x="3042" y="0"/>
                    <a:pt x="0" y="2950"/>
                    <a:pt x="0" y="3084"/>
                  </a:cubicBezTo>
                  <a:lnTo>
                    <a:pt x="24" y="3521"/>
                  </a:lnTo>
                  <a:cubicBezTo>
                    <a:pt x="64" y="3521"/>
                    <a:pt x="104" y="3522"/>
                    <a:pt x="143" y="3522"/>
                  </a:cubicBezTo>
                  <a:cubicBezTo>
                    <a:pt x="4815" y="3522"/>
                    <a:pt x="9401" y="698"/>
                    <a:pt x="6510" y="72"/>
                  </a:cubicBezTo>
                  <a:cubicBezTo>
                    <a:pt x="6277" y="23"/>
                    <a:pt x="6038" y="0"/>
                    <a:pt x="579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9"/>
            <p:cNvSpPr/>
            <p:nvPr/>
          </p:nvSpPr>
          <p:spPr>
            <a:xfrm>
              <a:off x="5889150" y="491713"/>
              <a:ext cx="207725" cy="100550"/>
            </a:xfrm>
            <a:custGeom>
              <a:avLst/>
              <a:gdLst/>
              <a:ahLst/>
              <a:cxnLst/>
              <a:rect l="l" t="t" r="r" b="b"/>
              <a:pathLst>
                <a:path w="8309" h="4022" extrusionOk="0">
                  <a:moveTo>
                    <a:pt x="2842" y="1"/>
                  </a:moveTo>
                  <a:cubicBezTo>
                    <a:pt x="2530" y="1"/>
                    <a:pt x="2242" y="71"/>
                    <a:pt x="1992" y="232"/>
                  </a:cubicBezTo>
                  <a:cubicBezTo>
                    <a:pt x="0" y="1471"/>
                    <a:pt x="6851" y="3657"/>
                    <a:pt x="8308" y="4021"/>
                  </a:cubicBezTo>
                  <a:lnTo>
                    <a:pt x="8235" y="3414"/>
                  </a:lnTo>
                  <a:cubicBezTo>
                    <a:pt x="8235" y="3308"/>
                    <a:pt x="4978" y="1"/>
                    <a:pt x="28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9"/>
            <p:cNvSpPr/>
            <p:nvPr/>
          </p:nvSpPr>
          <p:spPr>
            <a:xfrm>
              <a:off x="608955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5977" y="1"/>
                  </a:moveTo>
                  <a:cubicBezTo>
                    <a:pt x="3499" y="1"/>
                    <a:pt x="1191" y="1361"/>
                    <a:pt x="1" y="3572"/>
                  </a:cubicBezTo>
                  <a:lnTo>
                    <a:pt x="292" y="4616"/>
                  </a:lnTo>
                  <a:cubicBezTo>
                    <a:pt x="292" y="4616"/>
                    <a:pt x="4640" y="3402"/>
                    <a:pt x="59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9"/>
            <p:cNvSpPr/>
            <p:nvPr/>
          </p:nvSpPr>
          <p:spPr>
            <a:xfrm>
              <a:off x="5945625" y="427038"/>
              <a:ext cx="142750" cy="95375"/>
            </a:xfrm>
            <a:custGeom>
              <a:avLst/>
              <a:gdLst/>
              <a:ahLst/>
              <a:cxnLst/>
              <a:rect l="l" t="t" r="r" b="b"/>
              <a:pathLst>
                <a:path w="5710" h="3815" extrusionOk="0">
                  <a:moveTo>
                    <a:pt x="0" y="1"/>
                  </a:moveTo>
                  <a:cubicBezTo>
                    <a:pt x="0" y="1"/>
                    <a:pt x="268" y="3523"/>
                    <a:pt x="5709" y="3815"/>
                  </a:cubicBezTo>
                  <a:lnTo>
                    <a:pt x="5709" y="3110"/>
                  </a:lnTo>
                  <a:cubicBezTo>
                    <a:pt x="5709" y="3110"/>
                    <a:pt x="5005" y="29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9"/>
            <p:cNvSpPr/>
            <p:nvPr/>
          </p:nvSpPr>
          <p:spPr>
            <a:xfrm>
              <a:off x="607922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5807" y="1"/>
                  </a:moveTo>
                  <a:cubicBezTo>
                    <a:pt x="2017" y="147"/>
                    <a:pt x="1" y="3329"/>
                    <a:pt x="1" y="3329"/>
                  </a:cubicBezTo>
                  <a:lnTo>
                    <a:pt x="98" y="4033"/>
                  </a:lnTo>
                  <a:cubicBezTo>
                    <a:pt x="5442" y="3936"/>
                    <a:pt x="5807" y="1"/>
                    <a:pt x="58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9"/>
            <p:cNvSpPr/>
            <p:nvPr/>
          </p:nvSpPr>
          <p:spPr>
            <a:xfrm>
              <a:off x="5918300" y="371763"/>
              <a:ext cx="160950" cy="47400"/>
            </a:xfrm>
            <a:custGeom>
              <a:avLst/>
              <a:gdLst/>
              <a:ahLst/>
              <a:cxnLst/>
              <a:rect l="l" t="t" r="r" b="b"/>
              <a:pathLst>
                <a:path w="6438" h="1896" extrusionOk="0">
                  <a:moveTo>
                    <a:pt x="1428" y="0"/>
                  </a:moveTo>
                  <a:cubicBezTo>
                    <a:pt x="977" y="0"/>
                    <a:pt x="500" y="30"/>
                    <a:pt x="0" y="99"/>
                  </a:cubicBezTo>
                  <a:cubicBezTo>
                    <a:pt x="0" y="99"/>
                    <a:pt x="749" y="1896"/>
                    <a:pt x="5460" y="1896"/>
                  </a:cubicBezTo>
                  <a:cubicBezTo>
                    <a:pt x="5769" y="1896"/>
                    <a:pt x="6094" y="1888"/>
                    <a:pt x="6438" y="1872"/>
                  </a:cubicBezTo>
                  <a:lnTo>
                    <a:pt x="6389" y="1386"/>
                  </a:lnTo>
                  <a:cubicBezTo>
                    <a:pt x="6389" y="1386"/>
                    <a:pt x="4505" y="0"/>
                    <a:pt x="142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9"/>
            <p:cNvSpPr/>
            <p:nvPr/>
          </p:nvSpPr>
          <p:spPr>
            <a:xfrm>
              <a:off x="6034900" y="244863"/>
              <a:ext cx="154275" cy="117225"/>
            </a:xfrm>
            <a:custGeom>
              <a:avLst/>
              <a:gdLst/>
              <a:ahLst/>
              <a:cxnLst/>
              <a:rect l="l" t="t" r="r" b="b"/>
              <a:pathLst>
                <a:path w="6171" h="4689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0" y="195"/>
                    <a:pt x="1458" y="4689"/>
                    <a:pt x="1458" y="4689"/>
                  </a:cubicBezTo>
                  <a:cubicBezTo>
                    <a:pt x="4494" y="3960"/>
                    <a:pt x="6171" y="0"/>
                    <a:pt x="61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9"/>
            <p:cNvSpPr/>
            <p:nvPr/>
          </p:nvSpPr>
          <p:spPr>
            <a:xfrm>
              <a:off x="5930450" y="289788"/>
              <a:ext cx="140300" cy="68650"/>
            </a:xfrm>
            <a:custGeom>
              <a:avLst/>
              <a:gdLst/>
              <a:ahLst/>
              <a:cxnLst/>
              <a:rect l="l" t="t" r="r" b="b"/>
              <a:pathLst>
                <a:path w="5612" h="2746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5"/>
                    <a:pt x="1458" y="2600"/>
                    <a:pt x="5466" y="2746"/>
                  </a:cubicBezTo>
                  <a:cubicBezTo>
                    <a:pt x="5612" y="2746"/>
                    <a:pt x="4251" y="17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9"/>
            <p:cNvSpPr/>
            <p:nvPr/>
          </p:nvSpPr>
          <p:spPr>
            <a:xfrm>
              <a:off x="5982675" y="150113"/>
              <a:ext cx="125125" cy="91725"/>
            </a:xfrm>
            <a:custGeom>
              <a:avLst/>
              <a:gdLst/>
              <a:ahLst/>
              <a:cxnLst/>
              <a:rect l="l" t="t" r="r" b="b"/>
              <a:pathLst>
                <a:path w="5005" h="3669" extrusionOk="0">
                  <a:moveTo>
                    <a:pt x="5004" y="1"/>
                  </a:moveTo>
                  <a:cubicBezTo>
                    <a:pt x="0" y="511"/>
                    <a:pt x="122" y="3669"/>
                    <a:pt x="122" y="3669"/>
                  </a:cubicBezTo>
                  <a:cubicBezTo>
                    <a:pt x="4543" y="3159"/>
                    <a:pt x="5004" y="1"/>
                    <a:pt x="50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9"/>
            <p:cNvSpPr/>
            <p:nvPr/>
          </p:nvSpPr>
          <p:spPr>
            <a:xfrm>
              <a:off x="5835700" y="181088"/>
              <a:ext cx="134250" cy="64775"/>
            </a:xfrm>
            <a:custGeom>
              <a:avLst/>
              <a:gdLst/>
              <a:ahLst/>
              <a:cxnLst/>
              <a:rect l="l" t="t" r="r" b="b"/>
              <a:pathLst>
                <a:path w="5370" h="259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38" y="2591"/>
                    <a:pt x="4648" y="2591"/>
                  </a:cubicBezTo>
                  <a:cubicBezTo>
                    <a:pt x="4879" y="2591"/>
                    <a:pt x="5119" y="2578"/>
                    <a:pt x="5369" y="2551"/>
                  </a:cubicBezTo>
                  <a:cubicBezTo>
                    <a:pt x="5369" y="2551"/>
                    <a:pt x="5296" y="219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9"/>
            <p:cNvSpPr/>
            <p:nvPr/>
          </p:nvSpPr>
          <p:spPr>
            <a:xfrm>
              <a:off x="5804125" y="230288"/>
              <a:ext cx="118450" cy="580600"/>
            </a:xfrm>
            <a:custGeom>
              <a:avLst/>
              <a:gdLst/>
              <a:ahLst/>
              <a:cxnLst/>
              <a:rect l="l" t="t" r="r" b="b"/>
              <a:pathLst>
                <a:path w="4738" h="23224" extrusionOk="0">
                  <a:moveTo>
                    <a:pt x="1555" y="23224"/>
                  </a:moveTo>
                  <a:lnTo>
                    <a:pt x="1895" y="23078"/>
                  </a:lnTo>
                  <a:cubicBezTo>
                    <a:pt x="1604" y="22349"/>
                    <a:pt x="2187" y="18802"/>
                    <a:pt x="2818" y="15061"/>
                  </a:cubicBezTo>
                  <a:cubicBezTo>
                    <a:pt x="3717" y="9620"/>
                    <a:pt x="4737" y="3450"/>
                    <a:pt x="3911" y="1482"/>
                  </a:cubicBezTo>
                  <a:cubicBezTo>
                    <a:pt x="3717" y="996"/>
                    <a:pt x="3304" y="583"/>
                    <a:pt x="2794" y="413"/>
                  </a:cubicBezTo>
                  <a:cubicBezTo>
                    <a:pt x="1579" y="0"/>
                    <a:pt x="73" y="875"/>
                    <a:pt x="0" y="899"/>
                  </a:cubicBezTo>
                  <a:lnTo>
                    <a:pt x="195" y="1239"/>
                  </a:lnTo>
                  <a:cubicBezTo>
                    <a:pt x="195" y="1239"/>
                    <a:pt x="1628" y="389"/>
                    <a:pt x="2672" y="753"/>
                  </a:cubicBezTo>
                  <a:cubicBezTo>
                    <a:pt x="3085" y="899"/>
                    <a:pt x="3425" y="1215"/>
                    <a:pt x="3571" y="1628"/>
                  </a:cubicBezTo>
                  <a:cubicBezTo>
                    <a:pt x="4349" y="3498"/>
                    <a:pt x="3304" y="9863"/>
                    <a:pt x="2454" y="14989"/>
                  </a:cubicBezTo>
                  <a:cubicBezTo>
                    <a:pt x="1676" y="19580"/>
                    <a:pt x="1239" y="22422"/>
                    <a:pt x="1555" y="2322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9"/>
            <p:cNvSpPr/>
            <p:nvPr/>
          </p:nvSpPr>
          <p:spPr>
            <a:xfrm>
              <a:off x="5816875" y="795688"/>
              <a:ext cx="127550" cy="235650"/>
            </a:xfrm>
            <a:custGeom>
              <a:avLst/>
              <a:gdLst/>
              <a:ahLst/>
              <a:cxnLst/>
              <a:rect l="l" t="t" r="r" b="b"/>
              <a:pathLst>
                <a:path w="5102" h="9426" extrusionOk="0">
                  <a:moveTo>
                    <a:pt x="1142" y="0"/>
                  </a:moveTo>
                  <a:cubicBezTo>
                    <a:pt x="1142" y="0"/>
                    <a:pt x="5102" y="4349"/>
                    <a:pt x="3061" y="6899"/>
                  </a:cubicBezTo>
                  <a:cubicBezTo>
                    <a:pt x="1045" y="9426"/>
                    <a:pt x="0" y="1409"/>
                    <a:pt x="1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9"/>
            <p:cNvSpPr/>
            <p:nvPr/>
          </p:nvSpPr>
          <p:spPr>
            <a:xfrm>
              <a:off x="5847250" y="696088"/>
              <a:ext cx="212575" cy="105700"/>
            </a:xfrm>
            <a:custGeom>
              <a:avLst/>
              <a:gdLst/>
              <a:ahLst/>
              <a:cxnLst/>
              <a:rect l="l" t="t" r="r" b="b"/>
              <a:pathLst>
                <a:path w="8503" h="4228" extrusionOk="0">
                  <a:moveTo>
                    <a:pt x="243" y="2211"/>
                  </a:moveTo>
                  <a:cubicBezTo>
                    <a:pt x="243" y="2211"/>
                    <a:pt x="1676" y="0"/>
                    <a:pt x="3814" y="268"/>
                  </a:cubicBezTo>
                  <a:cubicBezTo>
                    <a:pt x="5952" y="535"/>
                    <a:pt x="8502" y="1118"/>
                    <a:pt x="6680" y="1968"/>
                  </a:cubicBezTo>
                  <a:cubicBezTo>
                    <a:pt x="4883" y="2818"/>
                    <a:pt x="1895" y="4227"/>
                    <a:pt x="0" y="315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9"/>
            <p:cNvSpPr/>
            <p:nvPr/>
          </p:nvSpPr>
          <p:spPr>
            <a:xfrm>
              <a:off x="5687525" y="645063"/>
              <a:ext cx="162175" cy="134250"/>
            </a:xfrm>
            <a:custGeom>
              <a:avLst/>
              <a:gdLst/>
              <a:ahLst/>
              <a:cxnLst/>
              <a:rect l="l" t="t" r="r" b="b"/>
              <a:pathLst>
                <a:path w="6487" h="5370" extrusionOk="0">
                  <a:moveTo>
                    <a:pt x="6486" y="3718"/>
                  </a:moveTo>
                  <a:cubicBezTo>
                    <a:pt x="6486" y="3718"/>
                    <a:pt x="2842" y="438"/>
                    <a:pt x="1409" y="220"/>
                  </a:cubicBezTo>
                  <a:cubicBezTo>
                    <a:pt x="0" y="1"/>
                    <a:pt x="243" y="1313"/>
                    <a:pt x="2769" y="3353"/>
                  </a:cubicBezTo>
                  <a:cubicBezTo>
                    <a:pt x="5296" y="5369"/>
                    <a:pt x="6365" y="4689"/>
                    <a:pt x="6365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9"/>
            <p:cNvSpPr/>
            <p:nvPr/>
          </p:nvSpPr>
          <p:spPr>
            <a:xfrm>
              <a:off x="5859375" y="577063"/>
              <a:ext cx="232025" cy="121475"/>
            </a:xfrm>
            <a:custGeom>
              <a:avLst/>
              <a:gdLst/>
              <a:ahLst/>
              <a:cxnLst/>
              <a:rect l="l" t="t" r="r" b="b"/>
              <a:pathLst>
                <a:path w="9281" h="4859" extrusionOk="0">
                  <a:moveTo>
                    <a:pt x="74" y="3255"/>
                  </a:moveTo>
                  <a:cubicBezTo>
                    <a:pt x="98" y="3085"/>
                    <a:pt x="4325" y="0"/>
                    <a:pt x="6803" y="1336"/>
                  </a:cubicBezTo>
                  <a:cubicBezTo>
                    <a:pt x="9281" y="2672"/>
                    <a:pt x="4252" y="4859"/>
                    <a:pt x="1" y="37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9"/>
            <p:cNvSpPr/>
            <p:nvPr/>
          </p:nvSpPr>
          <p:spPr>
            <a:xfrm>
              <a:off x="5689950" y="492638"/>
              <a:ext cx="174925" cy="165825"/>
            </a:xfrm>
            <a:custGeom>
              <a:avLst/>
              <a:gdLst/>
              <a:ahLst/>
              <a:cxnLst/>
              <a:rect l="l" t="t" r="r" b="b"/>
              <a:pathLst>
                <a:path w="6997" h="6633" extrusionOk="0">
                  <a:moveTo>
                    <a:pt x="6972" y="5928"/>
                  </a:moveTo>
                  <a:cubicBezTo>
                    <a:pt x="6996" y="5782"/>
                    <a:pt x="4276" y="1"/>
                    <a:pt x="2138" y="972"/>
                  </a:cubicBezTo>
                  <a:cubicBezTo>
                    <a:pt x="0" y="1920"/>
                    <a:pt x="5636" y="5904"/>
                    <a:pt x="6851" y="66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9"/>
            <p:cNvSpPr/>
            <p:nvPr/>
          </p:nvSpPr>
          <p:spPr>
            <a:xfrm>
              <a:off x="5874575" y="477463"/>
              <a:ext cx="160950" cy="124525"/>
            </a:xfrm>
            <a:custGeom>
              <a:avLst/>
              <a:gdLst/>
              <a:ahLst/>
              <a:cxnLst/>
              <a:rect l="l" t="t" r="r" b="b"/>
              <a:pathLst>
                <a:path w="6438" h="4981" extrusionOk="0">
                  <a:moveTo>
                    <a:pt x="0" y="4980"/>
                  </a:moveTo>
                  <a:cubicBezTo>
                    <a:pt x="0" y="4980"/>
                    <a:pt x="4300" y="4591"/>
                    <a:pt x="6438" y="1093"/>
                  </a:cubicBezTo>
                  <a:cubicBezTo>
                    <a:pt x="6438" y="1093"/>
                    <a:pt x="2915" y="0"/>
                    <a:pt x="49" y="371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9"/>
            <p:cNvSpPr/>
            <p:nvPr/>
          </p:nvSpPr>
          <p:spPr>
            <a:xfrm>
              <a:off x="5751275" y="439188"/>
              <a:ext cx="129400" cy="138500"/>
            </a:xfrm>
            <a:custGeom>
              <a:avLst/>
              <a:gdLst/>
              <a:ahLst/>
              <a:cxnLst/>
              <a:rect l="l" t="t" r="r" b="b"/>
              <a:pathLst>
                <a:path w="5176" h="5540" extrusionOk="0">
                  <a:moveTo>
                    <a:pt x="5054" y="4762"/>
                  </a:moveTo>
                  <a:cubicBezTo>
                    <a:pt x="5054" y="4762"/>
                    <a:pt x="5175" y="1458"/>
                    <a:pt x="681" y="1"/>
                  </a:cubicBezTo>
                  <a:cubicBezTo>
                    <a:pt x="681" y="1"/>
                    <a:pt x="1" y="4009"/>
                    <a:pt x="4859" y="553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9"/>
            <p:cNvSpPr/>
            <p:nvPr/>
          </p:nvSpPr>
          <p:spPr>
            <a:xfrm>
              <a:off x="5889750" y="382113"/>
              <a:ext cx="157325" cy="125725"/>
            </a:xfrm>
            <a:custGeom>
              <a:avLst/>
              <a:gdLst/>
              <a:ahLst/>
              <a:cxnLst/>
              <a:rect l="l" t="t" r="r" b="b"/>
              <a:pathLst>
                <a:path w="6293" h="5029" extrusionOk="0">
                  <a:moveTo>
                    <a:pt x="122" y="3110"/>
                  </a:moveTo>
                  <a:cubicBezTo>
                    <a:pt x="122" y="3110"/>
                    <a:pt x="2794" y="0"/>
                    <a:pt x="6292" y="681"/>
                  </a:cubicBezTo>
                  <a:cubicBezTo>
                    <a:pt x="6292" y="681"/>
                    <a:pt x="4883" y="5029"/>
                    <a:pt x="0" y="391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9"/>
            <p:cNvSpPr/>
            <p:nvPr/>
          </p:nvSpPr>
          <p:spPr>
            <a:xfrm>
              <a:off x="5758575" y="374213"/>
              <a:ext cx="136050" cy="85650"/>
            </a:xfrm>
            <a:custGeom>
              <a:avLst/>
              <a:gdLst/>
              <a:ahLst/>
              <a:cxnLst/>
              <a:rect l="l" t="t" r="r" b="b"/>
              <a:pathLst>
                <a:path w="5442" h="3426" extrusionOk="0">
                  <a:moveTo>
                    <a:pt x="5442" y="2867"/>
                  </a:moveTo>
                  <a:cubicBezTo>
                    <a:pt x="4106" y="1167"/>
                    <a:pt x="2138" y="122"/>
                    <a:pt x="0" y="1"/>
                  </a:cubicBezTo>
                  <a:cubicBezTo>
                    <a:pt x="0" y="1"/>
                    <a:pt x="195" y="2478"/>
                    <a:pt x="5369" y="34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9"/>
            <p:cNvSpPr/>
            <p:nvPr/>
          </p:nvSpPr>
          <p:spPr>
            <a:xfrm>
              <a:off x="5898250" y="260638"/>
              <a:ext cx="141525" cy="134250"/>
            </a:xfrm>
            <a:custGeom>
              <a:avLst/>
              <a:gdLst/>
              <a:ahLst/>
              <a:cxnLst/>
              <a:rect l="l" t="t" r="r" b="b"/>
              <a:pathLst>
                <a:path w="5661" h="5370" extrusionOk="0">
                  <a:moveTo>
                    <a:pt x="98" y="5369"/>
                  </a:moveTo>
                  <a:cubicBezTo>
                    <a:pt x="98" y="5369"/>
                    <a:pt x="1" y="1"/>
                    <a:pt x="5661" y="1143"/>
                  </a:cubicBezTo>
                  <a:cubicBezTo>
                    <a:pt x="5661" y="1143"/>
                    <a:pt x="3061" y="5224"/>
                    <a:pt x="98" y="53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9"/>
            <p:cNvSpPr/>
            <p:nvPr/>
          </p:nvSpPr>
          <p:spPr>
            <a:xfrm>
              <a:off x="5792575" y="283113"/>
              <a:ext cx="108125" cy="106925"/>
            </a:xfrm>
            <a:custGeom>
              <a:avLst/>
              <a:gdLst/>
              <a:ahLst/>
              <a:cxnLst/>
              <a:rect l="l" t="t" r="r" b="b"/>
              <a:pathLst>
                <a:path w="4325" h="4277" extrusionOk="0">
                  <a:moveTo>
                    <a:pt x="4203" y="4252"/>
                  </a:moveTo>
                  <a:cubicBezTo>
                    <a:pt x="4325" y="4276"/>
                    <a:pt x="3815" y="1094"/>
                    <a:pt x="1" y="1"/>
                  </a:cubicBezTo>
                  <a:cubicBezTo>
                    <a:pt x="535" y="2090"/>
                    <a:pt x="2138" y="3717"/>
                    <a:pt x="4203" y="42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9"/>
            <p:cNvSpPr/>
            <p:nvPr/>
          </p:nvSpPr>
          <p:spPr>
            <a:xfrm>
              <a:off x="5855750" y="151938"/>
              <a:ext cx="135450" cy="99025"/>
            </a:xfrm>
            <a:custGeom>
              <a:avLst/>
              <a:gdLst/>
              <a:ahLst/>
              <a:cxnLst/>
              <a:rect l="l" t="t" r="r" b="b"/>
              <a:pathLst>
                <a:path w="5418" h="3961" extrusionOk="0">
                  <a:moveTo>
                    <a:pt x="0" y="3547"/>
                  </a:moveTo>
                  <a:cubicBezTo>
                    <a:pt x="0" y="3547"/>
                    <a:pt x="753" y="1"/>
                    <a:pt x="5417" y="511"/>
                  </a:cubicBezTo>
                  <a:cubicBezTo>
                    <a:pt x="5417" y="535"/>
                    <a:pt x="4130" y="3960"/>
                    <a:pt x="0" y="354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9"/>
            <p:cNvSpPr/>
            <p:nvPr/>
          </p:nvSpPr>
          <p:spPr>
            <a:xfrm>
              <a:off x="5735500" y="139188"/>
              <a:ext cx="118450" cy="101450"/>
            </a:xfrm>
            <a:custGeom>
              <a:avLst/>
              <a:gdLst/>
              <a:ahLst/>
              <a:cxnLst/>
              <a:rect l="l" t="t" r="r" b="b"/>
              <a:pathLst>
                <a:path w="4738" h="4058" extrusionOk="0">
                  <a:moveTo>
                    <a:pt x="4203" y="4057"/>
                  </a:moveTo>
                  <a:cubicBezTo>
                    <a:pt x="4203" y="4057"/>
                    <a:pt x="4737" y="1434"/>
                    <a:pt x="0" y="0"/>
                  </a:cubicBezTo>
                  <a:cubicBezTo>
                    <a:pt x="0" y="0"/>
                    <a:pt x="583" y="3669"/>
                    <a:pt x="4203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9"/>
            <p:cNvSpPr/>
            <p:nvPr/>
          </p:nvSpPr>
          <p:spPr>
            <a:xfrm>
              <a:off x="5804125" y="237838"/>
              <a:ext cx="118450" cy="573050"/>
            </a:xfrm>
            <a:custGeom>
              <a:avLst/>
              <a:gdLst/>
              <a:ahLst/>
              <a:cxnLst/>
              <a:rect l="l" t="t" r="r" b="b"/>
              <a:pathLst>
                <a:path w="4738" h="22922" extrusionOk="0">
                  <a:moveTo>
                    <a:pt x="2080" y="1"/>
                  </a:moveTo>
                  <a:cubicBezTo>
                    <a:pt x="1057" y="1"/>
                    <a:pt x="59" y="577"/>
                    <a:pt x="0" y="597"/>
                  </a:cubicBezTo>
                  <a:lnTo>
                    <a:pt x="195" y="937"/>
                  </a:lnTo>
                  <a:cubicBezTo>
                    <a:pt x="195" y="937"/>
                    <a:pt x="1167" y="361"/>
                    <a:pt x="2093" y="361"/>
                  </a:cubicBezTo>
                  <a:cubicBezTo>
                    <a:pt x="2292" y="361"/>
                    <a:pt x="2488" y="387"/>
                    <a:pt x="2672" y="451"/>
                  </a:cubicBezTo>
                  <a:cubicBezTo>
                    <a:pt x="3085" y="597"/>
                    <a:pt x="3425" y="913"/>
                    <a:pt x="3571" y="1326"/>
                  </a:cubicBezTo>
                  <a:cubicBezTo>
                    <a:pt x="4349" y="3196"/>
                    <a:pt x="3304" y="9561"/>
                    <a:pt x="2454" y="14687"/>
                  </a:cubicBezTo>
                  <a:cubicBezTo>
                    <a:pt x="1676" y="19278"/>
                    <a:pt x="1239" y="22120"/>
                    <a:pt x="1555" y="22922"/>
                  </a:cubicBezTo>
                  <a:lnTo>
                    <a:pt x="1895" y="22776"/>
                  </a:lnTo>
                  <a:cubicBezTo>
                    <a:pt x="1604" y="22047"/>
                    <a:pt x="2187" y="18500"/>
                    <a:pt x="2818" y="14759"/>
                  </a:cubicBezTo>
                  <a:cubicBezTo>
                    <a:pt x="3717" y="9318"/>
                    <a:pt x="4737" y="3148"/>
                    <a:pt x="3911" y="1180"/>
                  </a:cubicBezTo>
                  <a:cubicBezTo>
                    <a:pt x="3717" y="694"/>
                    <a:pt x="3304" y="281"/>
                    <a:pt x="2794" y="111"/>
                  </a:cubicBezTo>
                  <a:cubicBezTo>
                    <a:pt x="2562" y="33"/>
                    <a:pt x="2321" y="1"/>
                    <a:pt x="20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9"/>
            <p:cNvSpPr/>
            <p:nvPr/>
          </p:nvSpPr>
          <p:spPr>
            <a:xfrm>
              <a:off x="5820725" y="795688"/>
              <a:ext cx="123700" cy="184725"/>
            </a:xfrm>
            <a:custGeom>
              <a:avLst/>
              <a:gdLst/>
              <a:ahLst/>
              <a:cxnLst/>
              <a:rect l="l" t="t" r="r" b="b"/>
              <a:pathLst>
                <a:path w="4948" h="7389" extrusionOk="0">
                  <a:moveTo>
                    <a:pt x="988" y="0"/>
                  </a:moveTo>
                  <a:cubicBezTo>
                    <a:pt x="0" y="1220"/>
                    <a:pt x="649" y="7388"/>
                    <a:pt x="2149" y="7388"/>
                  </a:cubicBezTo>
                  <a:cubicBezTo>
                    <a:pt x="2382" y="7388"/>
                    <a:pt x="2636" y="7239"/>
                    <a:pt x="2907" y="6899"/>
                  </a:cubicBezTo>
                  <a:cubicBezTo>
                    <a:pt x="4948" y="4349"/>
                    <a:pt x="988" y="1"/>
                    <a:pt x="98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9"/>
            <p:cNvSpPr/>
            <p:nvPr/>
          </p:nvSpPr>
          <p:spPr>
            <a:xfrm>
              <a:off x="5847250" y="702213"/>
              <a:ext cx="212575" cy="82475"/>
            </a:xfrm>
            <a:custGeom>
              <a:avLst/>
              <a:gdLst/>
              <a:ahLst/>
              <a:cxnLst/>
              <a:rect l="l" t="t" r="r" b="b"/>
              <a:pathLst>
                <a:path w="8503" h="3299" extrusionOk="0">
                  <a:moveTo>
                    <a:pt x="3455" y="0"/>
                  </a:moveTo>
                  <a:cubicBezTo>
                    <a:pt x="1517" y="0"/>
                    <a:pt x="243" y="1966"/>
                    <a:pt x="243" y="1966"/>
                  </a:cubicBezTo>
                  <a:lnTo>
                    <a:pt x="0" y="2913"/>
                  </a:lnTo>
                  <a:cubicBezTo>
                    <a:pt x="485" y="3187"/>
                    <a:pt x="1041" y="3298"/>
                    <a:pt x="1630" y="3298"/>
                  </a:cubicBezTo>
                  <a:cubicBezTo>
                    <a:pt x="3345" y="3298"/>
                    <a:pt x="5343" y="2356"/>
                    <a:pt x="6680" y="1723"/>
                  </a:cubicBezTo>
                  <a:cubicBezTo>
                    <a:pt x="8502" y="873"/>
                    <a:pt x="5952" y="290"/>
                    <a:pt x="3814" y="23"/>
                  </a:cubicBezTo>
                  <a:cubicBezTo>
                    <a:pt x="3692" y="7"/>
                    <a:pt x="3573" y="0"/>
                    <a:pt x="345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9"/>
            <p:cNvSpPr/>
            <p:nvPr/>
          </p:nvSpPr>
          <p:spPr>
            <a:xfrm>
              <a:off x="5688700" y="649938"/>
              <a:ext cx="161000" cy="115125"/>
            </a:xfrm>
            <a:custGeom>
              <a:avLst/>
              <a:gdLst/>
              <a:ahLst/>
              <a:cxnLst/>
              <a:rect l="l" t="t" r="r" b="b"/>
              <a:pathLst>
                <a:path w="6440" h="4605" extrusionOk="0">
                  <a:moveTo>
                    <a:pt x="1081" y="1"/>
                  </a:moveTo>
                  <a:cubicBezTo>
                    <a:pt x="1" y="1"/>
                    <a:pt x="380" y="1266"/>
                    <a:pt x="2722" y="3158"/>
                  </a:cubicBezTo>
                  <a:cubicBezTo>
                    <a:pt x="4231" y="4362"/>
                    <a:pt x="5220" y="4605"/>
                    <a:pt x="5772" y="4605"/>
                  </a:cubicBezTo>
                  <a:cubicBezTo>
                    <a:pt x="6144" y="4605"/>
                    <a:pt x="6318" y="4494"/>
                    <a:pt x="6318" y="4494"/>
                  </a:cubicBezTo>
                  <a:lnTo>
                    <a:pt x="6439" y="3523"/>
                  </a:lnTo>
                  <a:cubicBezTo>
                    <a:pt x="6439" y="3523"/>
                    <a:pt x="2795" y="243"/>
                    <a:pt x="1362" y="25"/>
                  </a:cubicBezTo>
                  <a:cubicBezTo>
                    <a:pt x="1260" y="9"/>
                    <a:pt x="1166" y="1"/>
                    <a:pt x="10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9"/>
            <p:cNvSpPr/>
            <p:nvPr/>
          </p:nvSpPr>
          <p:spPr>
            <a:xfrm>
              <a:off x="5859375" y="602088"/>
              <a:ext cx="220300" cy="76525"/>
            </a:xfrm>
            <a:custGeom>
              <a:avLst/>
              <a:gdLst/>
              <a:ahLst/>
              <a:cxnLst/>
              <a:rect l="l" t="t" r="r" b="b"/>
              <a:pathLst>
                <a:path w="8812" h="3061" extrusionOk="0">
                  <a:moveTo>
                    <a:pt x="5354" y="1"/>
                  </a:moveTo>
                  <a:cubicBezTo>
                    <a:pt x="2959" y="1"/>
                    <a:pt x="94" y="2114"/>
                    <a:pt x="74" y="2254"/>
                  </a:cubicBezTo>
                  <a:lnTo>
                    <a:pt x="1" y="2764"/>
                  </a:lnTo>
                  <a:cubicBezTo>
                    <a:pt x="805" y="2971"/>
                    <a:pt x="1637" y="3061"/>
                    <a:pt x="2441" y="3061"/>
                  </a:cubicBezTo>
                  <a:cubicBezTo>
                    <a:pt x="5886" y="3061"/>
                    <a:pt x="8812" y="1418"/>
                    <a:pt x="6803" y="335"/>
                  </a:cubicBezTo>
                  <a:cubicBezTo>
                    <a:pt x="6364" y="99"/>
                    <a:pt x="5870" y="1"/>
                    <a:pt x="535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9"/>
            <p:cNvSpPr/>
            <p:nvPr/>
          </p:nvSpPr>
          <p:spPr>
            <a:xfrm>
              <a:off x="5689950" y="514188"/>
              <a:ext cx="174875" cy="144275"/>
            </a:xfrm>
            <a:custGeom>
              <a:avLst/>
              <a:gdLst/>
              <a:ahLst/>
              <a:cxnLst/>
              <a:rect l="l" t="t" r="r" b="b"/>
              <a:pathLst>
                <a:path w="6995" h="5771" extrusionOk="0">
                  <a:moveTo>
                    <a:pt x="2644" y="0"/>
                  </a:moveTo>
                  <a:cubicBezTo>
                    <a:pt x="2473" y="0"/>
                    <a:pt x="2304" y="35"/>
                    <a:pt x="2138" y="110"/>
                  </a:cubicBezTo>
                  <a:cubicBezTo>
                    <a:pt x="0" y="1058"/>
                    <a:pt x="5636" y="5042"/>
                    <a:pt x="6851" y="5770"/>
                  </a:cubicBezTo>
                  <a:lnTo>
                    <a:pt x="6972" y="5066"/>
                  </a:lnTo>
                  <a:cubicBezTo>
                    <a:pt x="6995" y="4931"/>
                    <a:pt x="4681" y="0"/>
                    <a:pt x="264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9"/>
            <p:cNvSpPr/>
            <p:nvPr/>
          </p:nvSpPr>
          <p:spPr>
            <a:xfrm>
              <a:off x="5874575" y="501038"/>
              <a:ext cx="160950" cy="100950"/>
            </a:xfrm>
            <a:custGeom>
              <a:avLst/>
              <a:gdLst/>
              <a:ahLst/>
              <a:cxnLst/>
              <a:rect l="l" t="t" r="r" b="b"/>
              <a:pathLst>
                <a:path w="6438" h="4038" extrusionOk="0">
                  <a:moveTo>
                    <a:pt x="5200" y="0"/>
                  </a:moveTo>
                  <a:cubicBezTo>
                    <a:pt x="3918" y="0"/>
                    <a:pt x="1854" y="434"/>
                    <a:pt x="49" y="2774"/>
                  </a:cubicBezTo>
                  <a:lnTo>
                    <a:pt x="0" y="4037"/>
                  </a:lnTo>
                  <a:cubicBezTo>
                    <a:pt x="0" y="4037"/>
                    <a:pt x="4300" y="3648"/>
                    <a:pt x="6438" y="150"/>
                  </a:cubicBezTo>
                  <a:cubicBezTo>
                    <a:pt x="6438" y="150"/>
                    <a:pt x="5954" y="0"/>
                    <a:pt x="52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9"/>
            <p:cNvSpPr/>
            <p:nvPr/>
          </p:nvSpPr>
          <p:spPr>
            <a:xfrm>
              <a:off x="5751275" y="439188"/>
              <a:ext cx="129400" cy="138500"/>
            </a:xfrm>
            <a:custGeom>
              <a:avLst/>
              <a:gdLst/>
              <a:ahLst/>
              <a:cxnLst/>
              <a:rect l="l" t="t" r="r" b="b"/>
              <a:pathLst>
                <a:path w="5176" h="5540" extrusionOk="0">
                  <a:moveTo>
                    <a:pt x="681" y="1"/>
                  </a:moveTo>
                  <a:cubicBezTo>
                    <a:pt x="681" y="1"/>
                    <a:pt x="1" y="4009"/>
                    <a:pt x="4859" y="5539"/>
                  </a:cubicBezTo>
                  <a:lnTo>
                    <a:pt x="5054" y="4762"/>
                  </a:lnTo>
                  <a:cubicBezTo>
                    <a:pt x="5054" y="4762"/>
                    <a:pt x="5175" y="1458"/>
                    <a:pt x="6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9"/>
            <p:cNvSpPr/>
            <p:nvPr/>
          </p:nvSpPr>
          <p:spPr>
            <a:xfrm>
              <a:off x="5889750" y="396688"/>
              <a:ext cx="157325" cy="87800"/>
            </a:xfrm>
            <a:custGeom>
              <a:avLst/>
              <a:gdLst/>
              <a:ahLst/>
              <a:cxnLst/>
              <a:rect l="l" t="t" r="r" b="b"/>
              <a:pathLst>
                <a:path w="6293" h="3512" extrusionOk="0">
                  <a:moveTo>
                    <a:pt x="5283" y="0"/>
                  </a:moveTo>
                  <a:cubicBezTo>
                    <a:pt x="2293" y="0"/>
                    <a:pt x="122" y="2527"/>
                    <a:pt x="122" y="2527"/>
                  </a:cubicBezTo>
                  <a:lnTo>
                    <a:pt x="0" y="3328"/>
                  </a:lnTo>
                  <a:cubicBezTo>
                    <a:pt x="556" y="3456"/>
                    <a:pt x="1067" y="3512"/>
                    <a:pt x="1536" y="3512"/>
                  </a:cubicBezTo>
                  <a:cubicBezTo>
                    <a:pt x="5186" y="3512"/>
                    <a:pt x="6292" y="98"/>
                    <a:pt x="6292" y="98"/>
                  </a:cubicBezTo>
                  <a:cubicBezTo>
                    <a:pt x="5947" y="30"/>
                    <a:pt x="5610" y="0"/>
                    <a:pt x="52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9"/>
            <p:cNvSpPr/>
            <p:nvPr/>
          </p:nvSpPr>
          <p:spPr>
            <a:xfrm>
              <a:off x="5758575" y="374213"/>
              <a:ext cx="136050" cy="85650"/>
            </a:xfrm>
            <a:custGeom>
              <a:avLst/>
              <a:gdLst/>
              <a:ahLst/>
              <a:cxnLst/>
              <a:rect l="l" t="t" r="r" b="b"/>
              <a:pathLst>
                <a:path w="5442" h="3426" extrusionOk="0">
                  <a:moveTo>
                    <a:pt x="0" y="1"/>
                  </a:moveTo>
                  <a:cubicBezTo>
                    <a:pt x="0" y="1"/>
                    <a:pt x="195" y="2478"/>
                    <a:pt x="5369" y="3426"/>
                  </a:cubicBezTo>
                  <a:lnTo>
                    <a:pt x="5442" y="2867"/>
                  </a:lnTo>
                  <a:cubicBezTo>
                    <a:pt x="4106" y="1167"/>
                    <a:pt x="2138" y="1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9"/>
            <p:cNvSpPr/>
            <p:nvPr/>
          </p:nvSpPr>
          <p:spPr>
            <a:xfrm>
              <a:off x="5898700" y="285213"/>
              <a:ext cx="141075" cy="109675"/>
            </a:xfrm>
            <a:custGeom>
              <a:avLst/>
              <a:gdLst/>
              <a:ahLst/>
              <a:cxnLst/>
              <a:rect l="l" t="t" r="r" b="b"/>
              <a:pathLst>
                <a:path w="5643" h="4387" extrusionOk="0">
                  <a:moveTo>
                    <a:pt x="4165" y="0"/>
                  </a:moveTo>
                  <a:cubicBezTo>
                    <a:pt x="0" y="0"/>
                    <a:pt x="80" y="4386"/>
                    <a:pt x="80" y="4386"/>
                  </a:cubicBezTo>
                  <a:cubicBezTo>
                    <a:pt x="3043" y="4241"/>
                    <a:pt x="5643" y="160"/>
                    <a:pt x="5643" y="160"/>
                  </a:cubicBezTo>
                  <a:cubicBezTo>
                    <a:pt x="5099" y="50"/>
                    <a:pt x="4608" y="0"/>
                    <a:pt x="416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9"/>
            <p:cNvSpPr/>
            <p:nvPr/>
          </p:nvSpPr>
          <p:spPr>
            <a:xfrm>
              <a:off x="5792575" y="283113"/>
              <a:ext cx="108025" cy="106300"/>
            </a:xfrm>
            <a:custGeom>
              <a:avLst/>
              <a:gdLst/>
              <a:ahLst/>
              <a:cxnLst/>
              <a:rect l="l" t="t" r="r" b="b"/>
              <a:pathLst>
                <a:path w="4321" h="4252" extrusionOk="0">
                  <a:moveTo>
                    <a:pt x="1" y="1"/>
                  </a:moveTo>
                  <a:lnTo>
                    <a:pt x="1" y="1"/>
                  </a:lnTo>
                  <a:cubicBezTo>
                    <a:pt x="535" y="2090"/>
                    <a:pt x="2138" y="3717"/>
                    <a:pt x="4203" y="4252"/>
                  </a:cubicBezTo>
                  <a:cubicBezTo>
                    <a:pt x="4204" y="4252"/>
                    <a:pt x="4204" y="4252"/>
                    <a:pt x="4205" y="4252"/>
                  </a:cubicBezTo>
                  <a:cubicBezTo>
                    <a:pt x="4321" y="4252"/>
                    <a:pt x="3800" y="109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9"/>
            <p:cNvSpPr/>
            <p:nvPr/>
          </p:nvSpPr>
          <p:spPr>
            <a:xfrm>
              <a:off x="5855750" y="163438"/>
              <a:ext cx="135450" cy="78050"/>
            </a:xfrm>
            <a:custGeom>
              <a:avLst/>
              <a:gdLst/>
              <a:ahLst/>
              <a:cxnLst/>
              <a:rect l="l" t="t" r="r" b="b"/>
              <a:pathLst>
                <a:path w="5418" h="3122" extrusionOk="0">
                  <a:moveTo>
                    <a:pt x="4530" y="1"/>
                  </a:moveTo>
                  <a:cubicBezTo>
                    <a:pt x="656" y="1"/>
                    <a:pt x="0" y="3087"/>
                    <a:pt x="0" y="3087"/>
                  </a:cubicBezTo>
                  <a:cubicBezTo>
                    <a:pt x="235" y="3111"/>
                    <a:pt x="460" y="3122"/>
                    <a:pt x="677" y="3122"/>
                  </a:cubicBezTo>
                  <a:cubicBezTo>
                    <a:pt x="4272" y="3122"/>
                    <a:pt x="5417" y="74"/>
                    <a:pt x="5417" y="51"/>
                  </a:cubicBezTo>
                  <a:cubicBezTo>
                    <a:pt x="5104" y="16"/>
                    <a:pt x="4809" y="1"/>
                    <a:pt x="453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9"/>
            <p:cNvSpPr/>
            <p:nvPr/>
          </p:nvSpPr>
          <p:spPr>
            <a:xfrm>
              <a:off x="5735500" y="139188"/>
              <a:ext cx="118450" cy="101450"/>
            </a:xfrm>
            <a:custGeom>
              <a:avLst/>
              <a:gdLst/>
              <a:ahLst/>
              <a:cxnLst/>
              <a:rect l="l" t="t" r="r" b="b"/>
              <a:pathLst>
                <a:path w="4738" h="4058" extrusionOk="0">
                  <a:moveTo>
                    <a:pt x="0" y="0"/>
                  </a:moveTo>
                  <a:cubicBezTo>
                    <a:pt x="0" y="1"/>
                    <a:pt x="583" y="3669"/>
                    <a:pt x="4203" y="4057"/>
                  </a:cubicBezTo>
                  <a:cubicBezTo>
                    <a:pt x="4203" y="4057"/>
                    <a:pt x="4737" y="143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9"/>
            <p:cNvSpPr/>
            <p:nvPr/>
          </p:nvSpPr>
          <p:spPr>
            <a:xfrm>
              <a:off x="5560600" y="235138"/>
              <a:ext cx="188875" cy="489525"/>
            </a:xfrm>
            <a:custGeom>
              <a:avLst/>
              <a:gdLst/>
              <a:ahLst/>
              <a:cxnLst/>
              <a:rect l="l" t="t" r="r" b="b"/>
              <a:pathLst>
                <a:path w="7555" h="19581" extrusionOk="0">
                  <a:moveTo>
                    <a:pt x="316" y="19580"/>
                  </a:moveTo>
                  <a:lnTo>
                    <a:pt x="0" y="19410"/>
                  </a:lnTo>
                  <a:cubicBezTo>
                    <a:pt x="486" y="18851"/>
                    <a:pt x="777" y="15742"/>
                    <a:pt x="1069" y="12463"/>
                  </a:cubicBezTo>
                  <a:cubicBezTo>
                    <a:pt x="1506" y="7677"/>
                    <a:pt x="1992" y="2284"/>
                    <a:pt x="3352" y="802"/>
                  </a:cubicBezTo>
                  <a:cubicBezTo>
                    <a:pt x="3717" y="389"/>
                    <a:pt x="4227" y="146"/>
                    <a:pt x="4761" y="98"/>
                  </a:cubicBezTo>
                  <a:cubicBezTo>
                    <a:pt x="6122" y="1"/>
                    <a:pt x="7506" y="1069"/>
                    <a:pt x="7555" y="1118"/>
                  </a:cubicBezTo>
                  <a:lnTo>
                    <a:pt x="7263" y="1337"/>
                  </a:lnTo>
                  <a:cubicBezTo>
                    <a:pt x="7263" y="1337"/>
                    <a:pt x="5976" y="341"/>
                    <a:pt x="4810" y="438"/>
                  </a:cubicBezTo>
                  <a:cubicBezTo>
                    <a:pt x="4348" y="462"/>
                    <a:pt x="3960" y="657"/>
                    <a:pt x="3668" y="997"/>
                  </a:cubicBezTo>
                  <a:cubicBezTo>
                    <a:pt x="2381" y="2406"/>
                    <a:pt x="1871" y="7993"/>
                    <a:pt x="1458" y="12487"/>
                  </a:cubicBezTo>
                  <a:cubicBezTo>
                    <a:pt x="1093" y="16495"/>
                    <a:pt x="850" y="18997"/>
                    <a:pt x="316" y="195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9"/>
            <p:cNvSpPr/>
            <p:nvPr/>
          </p:nvSpPr>
          <p:spPr>
            <a:xfrm>
              <a:off x="5439725" y="711263"/>
              <a:ext cx="150650" cy="199825"/>
            </a:xfrm>
            <a:custGeom>
              <a:avLst/>
              <a:gdLst/>
              <a:ahLst/>
              <a:cxnLst/>
              <a:rect l="l" t="t" r="r" b="b"/>
              <a:pathLst>
                <a:path w="6026" h="7993" extrusionOk="0">
                  <a:moveTo>
                    <a:pt x="5224" y="1"/>
                  </a:moveTo>
                  <a:cubicBezTo>
                    <a:pt x="5224" y="1"/>
                    <a:pt x="1" y="2867"/>
                    <a:pt x="1483" y="5418"/>
                  </a:cubicBezTo>
                  <a:cubicBezTo>
                    <a:pt x="2965" y="7993"/>
                    <a:pt x="6025" y="1434"/>
                    <a:pt x="52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9"/>
            <p:cNvSpPr/>
            <p:nvPr/>
          </p:nvSpPr>
          <p:spPr>
            <a:xfrm>
              <a:off x="5365650" y="607413"/>
              <a:ext cx="207725" cy="99625"/>
            </a:xfrm>
            <a:custGeom>
              <a:avLst/>
              <a:gdLst/>
              <a:ahLst/>
              <a:cxnLst/>
              <a:rect l="l" t="t" r="r" b="b"/>
              <a:pathLst>
                <a:path w="8309" h="3985" extrusionOk="0">
                  <a:moveTo>
                    <a:pt x="8308" y="2624"/>
                  </a:moveTo>
                  <a:cubicBezTo>
                    <a:pt x="8308" y="2624"/>
                    <a:pt x="7361" y="462"/>
                    <a:pt x="5077" y="244"/>
                  </a:cubicBezTo>
                  <a:cubicBezTo>
                    <a:pt x="2794" y="25"/>
                    <a:pt x="0" y="1"/>
                    <a:pt x="1676" y="1094"/>
                  </a:cubicBezTo>
                  <a:cubicBezTo>
                    <a:pt x="3328" y="2187"/>
                    <a:pt x="6073" y="3985"/>
                    <a:pt x="8308" y="34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9"/>
            <p:cNvSpPr/>
            <p:nvPr/>
          </p:nvSpPr>
          <p:spPr>
            <a:xfrm>
              <a:off x="5576975" y="611663"/>
              <a:ext cx="194975" cy="90525"/>
            </a:xfrm>
            <a:custGeom>
              <a:avLst/>
              <a:gdLst/>
              <a:ahLst/>
              <a:cxnLst/>
              <a:rect l="l" t="t" r="r" b="b"/>
              <a:pathLst>
                <a:path w="7799" h="3621" extrusionOk="0">
                  <a:moveTo>
                    <a:pt x="122" y="2017"/>
                  </a:moveTo>
                  <a:cubicBezTo>
                    <a:pt x="122" y="2017"/>
                    <a:pt x="4738" y="1"/>
                    <a:pt x="6268" y="122"/>
                  </a:cubicBezTo>
                  <a:cubicBezTo>
                    <a:pt x="7799" y="219"/>
                    <a:pt x="7216" y="1288"/>
                    <a:pt x="4082" y="2454"/>
                  </a:cubicBezTo>
                  <a:cubicBezTo>
                    <a:pt x="924" y="3620"/>
                    <a:pt x="1" y="2867"/>
                    <a:pt x="1" y="28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9"/>
            <p:cNvSpPr/>
            <p:nvPr/>
          </p:nvSpPr>
          <p:spPr>
            <a:xfrm>
              <a:off x="5352275" y="502363"/>
              <a:ext cx="235675" cy="102650"/>
            </a:xfrm>
            <a:custGeom>
              <a:avLst/>
              <a:gdLst/>
              <a:ahLst/>
              <a:cxnLst/>
              <a:rect l="l" t="t" r="r" b="b"/>
              <a:pathLst>
                <a:path w="9427" h="4106" extrusionOk="0">
                  <a:moveTo>
                    <a:pt x="9426" y="3620"/>
                  </a:moveTo>
                  <a:cubicBezTo>
                    <a:pt x="9426" y="3474"/>
                    <a:pt x="5831" y="0"/>
                    <a:pt x="2916" y="608"/>
                  </a:cubicBezTo>
                  <a:cubicBezTo>
                    <a:pt x="1" y="1239"/>
                    <a:pt x="4689" y="4106"/>
                    <a:pt x="9402" y="4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9"/>
            <p:cNvSpPr/>
            <p:nvPr/>
          </p:nvSpPr>
          <p:spPr>
            <a:xfrm>
              <a:off x="5587925" y="465913"/>
              <a:ext cx="207725" cy="126350"/>
            </a:xfrm>
            <a:custGeom>
              <a:avLst/>
              <a:gdLst/>
              <a:ahLst/>
              <a:cxnLst/>
              <a:rect l="l" t="t" r="r" b="b"/>
              <a:pathLst>
                <a:path w="8309" h="5054" extrusionOk="0">
                  <a:moveTo>
                    <a:pt x="73" y="4446"/>
                  </a:moveTo>
                  <a:cubicBezTo>
                    <a:pt x="73" y="4325"/>
                    <a:pt x="4349" y="1"/>
                    <a:pt x="6316" y="1264"/>
                  </a:cubicBezTo>
                  <a:cubicBezTo>
                    <a:pt x="8308" y="2503"/>
                    <a:pt x="1458" y="4689"/>
                    <a:pt x="0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9"/>
            <p:cNvSpPr/>
            <p:nvPr/>
          </p:nvSpPr>
          <p:spPr>
            <a:xfrm>
              <a:off x="544580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5685" y="4616"/>
                  </a:moveTo>
                  <a:cubicBezTo>
                    <a:pt x="5685" y="4616"/>
                    <a:pt x="1337" y="3402"/>
                    <a:pt x="1" y="1"/>
                  </a:cubicBezTo>
                  <a:cubicBezTo>
                    <a:pt x="2479" y="1"/>
                    <a:pt x="4762" y="1361"/>
                    <a:pt x="5977" y="3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9"/>
            <p:cNvSpPr/>
            <p:nvPr/>
          </p:nvSpPr>
          <p:spPr>
            <a:xfrm>
              <a:off x="5596425" y="427038"/>
              <a:ext cx="142725" cy="95375"/>
            </a:xfrm>
            <a:custGeom>
              <a:avLst/>
              <a:gdLst/>
              <a:ahLst/>
              <a:cxnLst/>
              <a:rect l="l" t="t" r="r" b="b"/>
              <a:pathLst>
                <a:path w="5709" h="3815" extrusionOk="0">
                  <a:moveTo>
                    <a:pt x="0" y="3110"/>
                  </a:moveTo>
                  <a:cubicBezTo>
                    <a:pt x="0" y="3110"/>
                    <a:pt x="680" y="292"/>
                    <a:pt x="5709" y="1"/>
                  </a:cubicBezTo>
                  <a:cubicBezTo>
                    <a:pt x="5709" y="1"/>
                    <a:pt x="5442" y="3523"/>
                    <a:pt x="0" y="38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9"/>
            <p:cNvSpPr/>
            <p:nvPr/>
          </p:nvSpPr>
          <p:spPr>
            <a:xfrm>
              <a:off x="546037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5807" y="3329"/>
                  </a:moveTo>
                  <a:cubicBezTo>
                    <a:pt x="5807" y="3329"/>
                    <a:pt x="3790" y="147"/>
                    <a:pt x="1" y="1"/>
                  </a:cubicBezTo>
                  <a:cubicBezTo>
                    <a:pt x="1" y="1"/>
                    <a:pt x="365" y="3936"/>
                    <a:pt x="5710" y="4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9"/>
            <p:cNvSpPr/>
            <p:nvPr/>
          </p:nvSpPr>
          <p:spPr>
            <a:xfrm>
              <a:off x="5605525" y="360863"/>
              <a:ext cx="160975" cy="64400"/>
            </a:xfrm>
            <a:custGeom>
              <a:avLst/>
              <a:gdLst/>
              <a:ahLst/>
              <a:cxnLst/>
              <a:rect l="l" t="t" r="r" b="b"/>
              <a:pathLst>
                <a:path w="6439" h="2576" extrusionOk="0">
                  <a:moveTo>
                    <a:pt x="49" y="1822"/>
                  </a:moveTo>
                  <a:cubicBezTo>
                    <a:pt x="49" y="1822"/>
                    <a:pt x="2527" y="0"/>
                    <a:pt x="6438" y="535"/>
                  </a:cubicBezTo>
                  <a:cubicBezTo>
                    <a:pt x="6438" y="535"/>
                    <a:pt x="5588" y="2575"/>
                    <a:pt x="1" y="23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9"/>
            <p:cNvSpPr/>
            <p:nvPr/>
          </p:nvSpPr>
          <p:spPr>
            <a:xfrm>
              <a:off x="5495600" y="244863"/>
              <a:ext cx="154300" cy="117225"/>
            </a:xfrm>
            <a:custGeom>
              <a:avLst/>
              <a:gdLst/>
              <a:ahLst/>
              <a:cxnLst/>
              <a:rect l="l" t="t" r="r" b="b"/>
              <a:pathLst>
                <a:path w="6172" h="4689" extrusionOk="0">
                  <a:moveTo>
                    <a:pt x="4713" y="4689"/>
                  </a:moveTo>
                  <a:cubicBezTo>
                    <a:pt x="4713" y="4689"/>
                    <a:pt x="6171" y="195"/>
                    <a:pt x="1" y="0"/>
                  </a:cubicBezTo>
                  <a:cubicBezTo>
                    <a:pt x="1" y="0"/>
                    <a:pt x="1677" y="3960"/>
                    <a:pt x="4713" y="468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9"/>
            <p:cNvSpPr/>
            <p:nvPr/>
          </p:nvSpPr>
          <p:spPr>
            <a:xfrm>
              <a:off x="5614650" y="289788"/>
              <a:ext cx="139075" cy="68650"/>
            </a:xfrm>
            <a:custGeom>
              <a:avLst/>
              <a:gdLst/>
              <a:ahLst/>
              <a:cxnLst/>
              <a:rect l="l" t="t" r="r" b="b"/>
              <a:pathLst>
                <a:path w="5563" h="2746" extrusionOk="0">
                  <a:moveTo>
                    <a:pt x="122" y="2746"/>
                  </a:moveTo>
                  <a:cubicBezTo>
                    <a:pt x="0" y="2746"/>
                    <a:pt x="1336" y="171"/>
                    <a:pt x="5563" y="1"/>
                  </a:cubicBezTo>
                  <a:cubicBezTo>
                    <a:pt x="5563" y="25"/>
                    <a:pt x="4130" y="2600"/>
                    <a:pt x="122" y="27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9"/>
            <p:cNvSpPr/>
            <p:nvPr/>
          </p:nvSpPr>
          <p:spPr>
            <a:xfrm>
              <a:off x="5576975" y="150113"/>
              <a:ext cx="125150" cy="91725"/>
            </a:xfrm>
            <a:custGeom>
              <a:avLst/>
              <a:gdLst/>
              <a:ahLst/>
              <a:cxnLst/>
              <a:rect l="l" t="t" r="r" b="b"/>
              <a:pathLst>
                <a:path w="5006" h="3669" extrusionOk="0">
                  <a:moveTo>
                    <a:pt x="4884" y="3669"/>
                  </a:moveTo>
                  <a:cubicBezTo>
                    <a:pt x="4884" y="3669"/>
                    <a:pt x="5005" y="511"/>
                    <a:pt x="1" y="1"/>
                  </a:cubicBezTo>
                  <a:cubicBezTo>
                    <a:pt x="1" y="1"/>
                    <a:pt x="487" y="3159"/>
                    <a:pt x="4884" y="36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9"/>
            <p:cNvSpPr/>
            <p:nvPr/>
          </p:nvSpPr>
          <p:spPr>
            <a:xfrm>
              <a:off x="5714850" y="181088"/>
              <a:ext cx="134225" cy="74125"/>
            </a:xfrm>
            <a:custGeom>
              <a:avLst/>
              <a:gdLst/>
              <a:ahLst/>
              <a:cxnLst/>
              <a:rect l="l" t="t" r="r" b="b"/>
              <a:pathLst>
                <a:path w="5369" h="2965" extrusionOk="0">
                  <a:moveTo>
                    <a:pt x="0" y="2551"/>
                  </a:moveTo>
                  <a:cubicBezTo>
                    <a:pt x="0" y="2551"/>
                    <a:pt x="73" y="219"/>
                    <a:pt x="5369" y="1"/>
                  </a:cubicBezTo>
                  <a:cubicBezTo>
                    <a:pt x="5369" y="1"/>
                    <a:pt x="3838" y="2964"/>
                    <a:pt x="0" y="25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9"/>
            <p:cNvSpPr/>
            <p:nvPr/>
          </p:nvSpPr>
          <p:spPr>
            <a:xfrm>
              <a:off x="5560600" y="237413"/>
              <a:ext cx="188875" cy="487250"/>
            </a:xfrm>
            <a:custGeom>
              <a:avLst/>
              <a:gdLst/>
              <a:ahLst/>
              <a:cxnLst/>
              <a:rect l="l" t="t" r="r" b="b"/>
              <a:pathLst>
                <a:path w="7555" h="19490" extrusionOk="0">
                  <a:moveTo>
                    <a:pt x="4939" y="1"/>
                  </a:moveTo>
                  <a:cubicBezTo>
                    <a:pt x="4880" y="1"/>
                    <a:pt x="4820" y="3"/>
                    <a:pt x="4761" y="7"/>
                  </a:cubicBezTo>
                  <a:cubicBezTo>
                    <a:pt x="4227" y="55"/>
                    <a:pt x="3717" y="298"/>
                    <a:pt x="3352" y="711"/>
                  </a:cubicBezTo>
                  <a:cubicBezTo>
                    <a:pt x="1992" y="2193"/>
                    <a:pt x="1506" y="7586"/>
                    <a:pt x="1069" y="12372"/>
                  </a:cubicBezTo>
                  <a:cubicBezTo>
                    <a:pt x="777" y="15651"/>
                    <a:pt x="486" y="18760"/>
                    <a:pt x="0" y="19319"/>
                  </a:cubicBezTo>
                  <a:lnTo>
                    <a:pt x="316" y="19489"/>
                  </a:lnTo>
                  <a:cubicBezTo>
                    <a:pt x="850" y="18906"/>
                    <a:pt x="1093" y="16404"/>
                    <a:pt x="1458" y="12396"/>
                  </a:cubicBezTo>
                  <a:cubicBezTo>
                    <a:pt x="1871" y="7902"/>
                    <a:pt x="2381" y="2315"/>
                    <a:pt x="3668" y="906"/>
                  </a:cubicBezTo>
                  <a:cubicBezTo>
                    <a:pt x="3960" y="566"/>
                    <a:pt x="4348" y="371"/>
                    <a:pt x="4810" y="347"/>
                  </a:cubicBezTo>
                  <a:cubicBezTo>
                    <a:pt x="4864" y="342"/>
                    <a:pt x="4919" y="340"/>
                    <a:pt x="4973" y="340"/>
                  </a:cubicBezTo>
                  <a:cubicBezTo>
                    <a:pt x="6093" y="340"/>
                    <a:pt x="7263" y="1246"/>
                    <a:pt x="7263" y="1246"/>
                  </a:cubicBezTo>
                  <a:lnTo>
                    <a:pt x="7555" y="1027"/>
                  </a:lnTo>
                  <a:cubicBezTo>
                    <a:pt x="7508" y="981"/>
                    <a:pt x="6239" y="1"/>
                    <a:pt x="49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9"/>
            <p:cNvSpPr/>
            <p:nvPr/>
          </p:nvSpPr>
          <p:spPr>
            <a:xfrm>
              <a:off x="5439725" y="711263"/>
              <a:ext cx="147425" cy="150275"/>
            </a:xfrm>
            <a:custGeom>
              <a:avLst/>
              <a:gdLst/>
              <a:ahLst/>
              <a:cxnLst/>
              <a:rect l="l" t="t" r="r" b="b"/>
              <a:pathLst>
                <a:path w="5897" h="6011" extrusionOk="0">
                  <a:moveTo>
                    <a:pt x="5224" y="1"/>
                  </a:moveTo>
                  <a:lnTo>
                    <a:pt x="5224" y="1"/>
                  </a:lnTo>
                  <a:cubicBezTo>
                    <a:pt x="5223" y="1"/>
                    <a:pt x="1" y="2867"/>
                    <a:pt x="1483" y="5418"/>
                  </a:cubicBezTo>
                  <a:cubicBezTo>
                    <a:pt x="1722" y="5833"/>
                    <a:pt x="2002" y="6011"/>
                    <a:pt x="2300" y="6011"/>
                  </a:cubicBezTo>
                  <a:cubicBezTo>
                    <a:pt x="3851" y="6011"/>
                    <a:pt x="5896" y="1203"/>
                    <a:pt x="52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9"/>
            <p:cNvSpPr/>
            <p:nvPr/>
          </p:nvSpPr>
          <p:spPr>
            <a:xfrm>
              <a:off x="5379050" y="610488"/>
              <a:ext cx="194325" cy="86025"/>
            </a:xfrm>
            <a:custGeom>
              <a:avLst/>
              <a:gdLst/>
              <a:ahLst/>
              <a:cxnLst/>
              <a:rect l="l" t="t" r="r" b="b"/>
              <a:pathLst>
                <a:path w="7773" h="3441" extrusionOk="0">
                  <a:moveTo>
                    <a:pt x="2357" y="1"/>
                  </a:moveTo>
                  <a:cubicBezTo>
                    <a:pt x="928" y="1"/>
                    <a:pt x="0" y="227"/>
                    <a:pt x="1140" y="971"/>
                  </a:cubicBezTo>
                  <a:cubicBezTo>
                    <a:pt x="2594" y="1933"/>
                    <a:pt x="4895" y="3441"/>
                    <a:pt x="6949" y="3441"/>
                  </a:cubicBezTo>
                  <a:cubicBezTo>
                    <a:pt x="7229" y="3441"/>
                    <a:pt x="7504" y="3413"/>
                    <a:pt x="7772" y="3352"/>
                  </a:cubicBezTo>
                  <a:lnTo>
                    <a:pt x="7772" y="2501"/>
                  </a:lnTo>
                  <a:cubicBezTo>
                    <a:pt x="7772" y="2501"/>
                    <a:pt x="6825" y="339"/>
                    <a:pt x="4541" y="121"/>
                  </a:cubicBezTo>
                  <a:cubicBezTo>
                    <a:pt x="3811" y="51"/>
                    <a:pt x="3029" y="1"/>
                    <a:pt x="23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9"/>
            <p:cNvSpPr/>
            <p:nvPr/>
          </p:nvSpPr>
          <p:spPr>
            <a:xfrm>
              <a:off x="5576975" y="614563"/>
              <a:ext cx="194975" cy="74775"/>
            </a:xfrm>
            <a:custGeom>
              <a:avLst/>
              <a:gdLst/>
              <a:ahLst/>
              <a:cxnLst/>
              <a:rect l="l" t="t" r="r" b="b"/>
              <a:pathLst>
                <a:path w="7799" h="2991" extrusionOk="0">
                  <a:moveTo>
                    <a:pt x="6126" y="1"/>
                  </a:moveTo>
                  <a:cubicBezTo>
                    <a:pt x="4472" y="1"/>
                    <a:pt x="122" y="1901"/>
                    <a:pt x="122" y="1901"/>
                  </a:cubicBezTo>
                  <a:lnTo>
                    <a:pt x="1" y="2751"/>
                  </a:lnTo>
                  <a:cubicBezTo>
                    <a:pt x="1" y="2751"/>
                    <a:pt x="294" y="2991"/>
                    <a:pt x="1116" y="2991"/>
                  </a:cubicBezTo>
                  <a:cubicBezTo>
                    <a:pt x="1752" y="2991"/>
                    <a:pt x="2704" y="2847"/>
                    <a:pt x="4082" y="2338"/>
                  </a:cubicBezTo>
                  <a:cubicBezTo>
                    <a:pt x="7216" y="1172"/>
                    <a:pt x="7799" y="103"/>
                    <a:pt x="6268" y="6"/>
                  </a:cubicBezTo>
                  <a:cubicBezTo>
                    <a:pt x="6224" y="3"/>
                    <a:pt x="6176" y="1"/>
                    <a:pt x="61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9"/>
            <p:cNvSpPr/>
            <p:nvPr/>
          </p:nvSpPr>
          <p:spPr>
            <a:xfrm>
              <a:off x="5352900" y="515763"/>
              <a:ext cx="235050" cy="88050"/>
            </a:xfrm>
            <a:custGeom>
              <a:avLst/>
              <a:gdLst/>
              <a:ahLst/>
              <a:cxnLst/>
              <a:rect l="l" t="t" r="r" b="b"/>
              <a:pathLst>
                <a:path w="9402" h="3522" extrusionOk="0">
                  <a:moveTo>
                    <a:pt x="3604" y="0"/>
                  </a:moveTo>
                  <a:cubicBezTo>
                    <a:pt x="3363" y="0"/>
                    <a:pt x="3125" y="23"/>
                    <a:pt x="2891" y="72"/>
                  </a:cubicBezTo>
                  <a:cubicBezTo>
                    <a:pt x="0" y="698"/>
                    <a:pt x="4586" y="3522"/>
                    <a:pt x="9258" y="3522"/>
                  </a:cubicBezTo>
                  <a:cubicBezTo>
                    <a:pt x="9298" y="3522"/>
                    <a:pt x="9337" y="3521"/>
                    <a:pt x="9377" y="3521"/>
                  </a:cubicBezTo>
                  <a:lnTo>
                    <a:pt x="9401" y="3084"/>
                  </a:lnTo>
                  <a:cubicBezTo>
                    <a:pt x="9401" y="2950"/>
                    <a:pt x="6360" y="0"/>
                    <a:pt x="360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9"/>
            <p:cNvSpPr/>
            <p:nvPr/>
          </p:nvSpPr>
          <p:spPr>
            <a:xfrm>
              <a:off x="5587925" y="491713"/>
              <a:ext cx="207725" cy="100550"/>
            </a:xfrm>
            <a:custGeom>
              <a:avLst/>
              <a:gdLst/>
              <a:ahLst/>
              <a:cxnLst/>
              <a:rect l="l" t="t" r="r" b="b"/>
              <a:pathLst>
                <a:path w="8309" h="4022" extrusionOk="0">
                  <a:moveTo>
                    <a:pt x="5467" y="1"/>
                  </a:moveTo>
                  <a:cubicBezTo>
                    <a:pt x="3330" y="1"/>
                    <a:pt x="73" y="3308"/>
                    <a:pt x="73" y="3414"/>
                  </a:cubicBezTo>
                  <a:lnTo>
                    <a:pt x="0" y="4021"/>
                  </a:lnTo>
                  <a:cubicBezTo>
                    <a:pt x="1458" y="3657"/>
                    <a:pt x="8308" y="1471"/>
                    <a:pt x="6316" y="232"/>
                  </a:cubicBezTo>
                  <a:cubicBezTo>
                    <a:pt x="6066" y="71"/>
                    <a:pt x="5778" y="1"/>
                    <a:pt x="546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9"/>
            <p:cNvSpPr/>
            <p:nvPr/>
          </p:nvSpPr>
          <p:spPr>
            <a:xfrm>
              <a:off x="5445800" y="427038"/>
              <a:ext cx="149425" cy="115425"/>
            </a:xfrm>
            <a:custGeom>
              <a:avLst/>
              <a:gdLst/>
              <a:ahLst/>
              <a:cxnLst/>
              <a:rect l="l" t="t" r="r" b="b"/>
              <a:pathLst>
                <a:path w="5977" h="4617" extrusionOk="0">
                  <a:moveTo>
                    <a:pt x="1" y="1"/>
                  </a:moveTo>
                  <a:cubicBezTo>
                    <a:pt x="1337" y="3402"/>
                    <a:pt x="5685" y="4616"/>
                    <a:pt x="5685" y="4616"/>
                  </a:cubicBezTo>
                  <a:lnTo>
                    <a:pt x="5977" y="3572"/>
                  </a:lnTo>
                  <a:cubicBezTo>
                    <a:pt x="4762" y="1361"/>
                    <a:pt x="2479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9"/>
            <p:cNvSpPr/>
            <p:nvPr/>
          </p:nvSpPr>
          <p:spPr>
            <a:xfrm>
              <a:off x="5596425" y="427038"/>
              <a:ext cx="142725" cy="95375"/>
            </a:xfrm>
            <a:custGeom>
              <a:avLst/>
              <a:gdLst/>
              <a:ahLst/>
              <a:cxnLst/>
              <a:rect l="l" t="t" r="r" b="b"/>
              <a:pathLst>
                <a:path w="5709" h="3815" extrusionOk="0">
                  <a:moveTo>
                    <a:pt x="5709" y="1"/>
                  </a:moveTo>
                  <a:cubicBezTo>
                    <a:pt x="680" y="292"/>
                    <a:pt x="0" y="3110"/>
                    <a:pt x="0" y="3110"/>
                  </a:cubicBezTo>
                  <a:lnTo>
                    <a:pt x="0" y="3815"/>
                  </a:lnTo>
                  <a:cubicBezTo>
                    <a:pt x="5442" y="3523"/>
                    <a:pt x="5709" y="1"/>
                    <a:pt x="57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9"/>
            <p:cNvSpPr/>
            <p:nvPr/>
          </p:nvSpPr>
          <p:spPr>
            <a:xfrm>
              <a:off x="5460375" y="335338"/>
              <a:ext cx="145175" cy="100850"/>
            </a:xfrm>
            <a:custGeom>
              <a:avLst/>
              <a:gdLst/>
              <a:ahLst/>
              <a:cxnLst/>
              <a:rect l="l" t="t" r="r" b="b"/>
              <a:pathLst>
                <a:path w="5807" h="4034" extrusionOk="0">
                  <a:moveTo>
                    <a:pt x="1" y="1"/>
                  </a:moveTo>
                  <a:cubicBezTo>
                    <a:pt x="1" y="1"/>
                    <a:pt x="365" y="3936"/>
                    <a:pt x="5710" y="4033"/>
                  </a:cubicBezTo>
                  <a:lnTo>
                    <a:pt x="5807" y="3329"/>
                  </a:lnTo>
                  <a:cubicBezTo>
                    <a:pt x="5807" y="3329"/>
                    <a:pt x="3790" y="14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9"/>
            <p:cNvSpPr/>
            <p:nvPr/>
          </p:nvSpPr>
          <p:spPr>
            <a:xfrm>
              <a:off x="5605525" y="371763"/>
              <a:ext cx="160975" cy="47400"/>
            </a:xfrm>
            <a:custGeom>
              <a:avLst/>
              <a:gdLst/>
              <a:ahLst/>
              <a:cxnLst/>
              <a:rect l="l" t="t" r="r" b="b"/>
              <a:pathLst>
                <a:path w="6439" h="1896" extrusionOk="0">
                  <a:moveTo>
                    <a:pt x="5010" y="0"/>
                  </a:moveTo>
                  <a:cubicBezTo>
                    <a:pt x="1934" y="0"/>
                    <a:pt x="49" y="1386"/>
                    <a:pt x="49" y="1386"/>
                  </a:cubicBezTo>
                  <a:lnTo>
                    <a:pt x="1" y="1872"/>
                  </a:lnTo>
                  <a:cubicBezTo>
                    <a:pt x="344" y="1888"/>
                    <a:pt x="669" y="1896"/>
                    <a:pt x="978" y="1896"/>
                  </a:cubicBezTo>
                  <a:cubicBezTo>
                    <a:pt x="5689" y="1896"/>
                    <a:pt x="6438" y="99"/>
                    <a:pt x="6438" y="99"/>
                  </a:cubicBezTo>
                  <a:cubicBezTo>
                    <a:pt x="5938" y="30"/>
                    <a:pt x="5461" y="0"/>
                    <a:pt x="501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9"/>
            <p:cNvSpPr/>
            <p:nvPr/>
          </p:nvSpPr>
          <p:spPr>
            <a:xfrm>
              <a:off x="5495600" y="244863"/>
              <a:ext cx="154300" cy="117225"/>
            </a:xfrm>
            <a:custGeom>
              <a:avLst/>
              <a:gdLst/>
              <a:ahLst/>
              <a:cxnLst/>
              <a:rect l="l" t="t" r="r" b="b"/>
              <a:pathLst>
                <a:path w="6172" h="4689" extrusionOk="0">
                  <a:moveTo>
                    <a:pt x="1" y="0"/>
                  </a:moveTo>
                  <a:cubicBezTo>
                    <a:pt x="1" y="0"/>
                    <a:pt x="1677" y="3960"/>
                    <a:pt x="4713" y="4689"/>
                  </a:cubicBezTo>
                  <a:cubicBezTo>
                    <a:pt x="4713" y="4689"/>
                    <a:pt x="6171" y="195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9"/>
            <p:cNvSpPr/>
            <p:nvPr/>
          </p:nvSpPr>
          <p:spPr>
            <a:xfrm>
              <a:off x="5614650" y="289788"/>
              <a:ext cx="139075" cy="68650"/>
            </a:xfrm>
            <a:custGeom>
              <a:avLst/>
              <a:gdLst/>
              <a:ahLst/>
              <a:cxnLst/>
              <a:rect l="l" t="t" r="r" b="b"/>
              <a:pathLst>
                <a:path w="5563" h="2746" extrusionOk="0">
                  <a:moveTo>
                    <a:pt x="5563" y="1"/>
                  </a:moveTo>
                  <a:cubicBezTo>
                    <a:pt x="1336" y="171"/>
                    <a:pt x="0" y="2746"/>
                    <a:pt x="122" y="2746"/>
                  </a:cubicBezTo>
                  <a:cubicBezTo>
                    <a:pt x="4130" y="2600"/>
                    <a:pt x="5563" y="25"/>
                    <a:pt x="55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9"/>
            <p:cNvSpPr/>
            <p:nvPr/>
          </p:nvSpPr>
          <p:spPr>
            <a:xfrm>
              <a:off x="5576975" y="150113"/>
              <a:ext cx="125150" cy="91725"/>
            </a:xfrm>
            <a:custGeom>
              <a:avLst/>
              <a:gdLst/>
              <a:ahLst/>
              <a:cxnLst/>
              <a:rect l="l" t="t" r="r" b="b"/>
              <a:pathLst>
                <a:path w="5006" h="3669" extrusionOk="0">
                  <a:moveTo>
                    <a:pt x="1" y="1"/>
                  </a:moveTo>
                  <a:cubicBezTo>
                    <a:pt x="1" y="1"/>
                    <a:pt x="487" y="3159"/>
                    <a:pt x="4884" y="3669"/>
                  </a:cubicBezTo>
                  <a:cubicBezTo>
                    <a:pt x="4884" y="3669"/>
                    <a:pt x="5005" y="51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9"/>
            <p:cNvSpPr/>
            <p:nvPr/>
          </p:nvSpPr>
          <p:spPr>
            <a:xfrm>
              <a:off x="5714850" y="181088"/>
              <a:ext cx="134225" cy="64775"/>
            </a:xfrm>
            <a:custGeom>
              <a:avLst/>
              <a:gdLst/>
              <a:ahLst/>
              <a:cxnLst/>
              <a:rect l="l" t="t" r="r" b="b"/>
              <a:pathLst>
                <a:path w="5369" h="2591" extrusionOk="0">
                  <a:moveTo>
                    <a:pt x="5369" y="1"/>
                  </a:moveTo>
                  <a:cubicBezTo>
                    <a:pt x="73" y="219"/>
                    <a:pt x="0" y="2551"/>
                    <a:pt x="0" y="2551"/>
                  </a:cubicBezTo>
                  <a:cubicBezTo>
                    <a:pt x="250" y="2578"/>
                    <a:pt x="491" y="2591"/>
                    <a:pt x="721" y="2591"/>
                  </a:cubicBezTo>
                  <a:cubicBezTo>
                    <a:pt x="4031" y="2591"/>
                    <a:pt x="5369" y="1"/>
                    <a:pt x="536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40" name="Google Shape;24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276" y="2424100"/>
            <a:ext cx="1687259" cy="27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51;p39">
            <a:extLst>
              <a:ext uri="{FF2B5EF4-FFF2-40B4-BE49-F238E27FC236}">
                <a16:creationId xmlns:a16="http://schemas.microsoft.com/office/drawing/2014/main" id="{0125B1C3-2496-4F27-11E5-241123747C44}"/>
              </a:ext>
            </a:extLst>
          </p:cNvPr>
          <p:cNvSpPr txBox="1">
            <a:spLocks/>
          </p:cNvSpPr>
          <p:nvPr/>
        </p:nvSpPr>
        <p:spPr>
          <a:xfrm>
            <a:off x="3712106" y="2100575"/>
            <a:ext cx="419206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dvent Pro"/>
              <a:buNone/>
              <a:defRPr sz="35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2400" dirty="0"/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36267-2C56-54BF-1A80-690E330B746E}"/>
              </a:ext>
            </a:extLst>
          </p:cNvPr>
          <p:cNvSpPr txBox="1"/>
          <p:nvPr/>
        </p:nvSpPr>
        <p:spPr>
          <a:xfrm>
            <a:off x="4082352" y="2932780"/>
            <a:ext cx="48275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Terdapat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2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pilihan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perhitungan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yang mana yang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pertama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terdapat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pilihan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untuk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menghitung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BMR,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sedangkan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yang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pilihan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kedua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user juga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dapat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melakukan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perhitungan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program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kalori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untuk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BMI. </a:t>
            </a:r>
            <a:endParaRPr lang="en-US" sz="1200" b="1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Google Shape;2254;p39">
            <a:extLst>
              <a:ext uri="{FF2B5EF4-FFF2-40B4-BE49-F238E27FC236}">
                <a16:creationId xmlns:a16="http://schemas.microsoft.com/office/drawing/2014/main" id="{96CF72C8-1C2A-EB64-3832-197C1E13D88E}"/>
              </a:ext>
            </a:extLst>
          </p:cNvPr>
          <p:cNvSpPr txBox="1">
            <a:spLocks/>
          </p:cNvSpPr>
          <p:nvPr/>
        </p:nvSpPr>
        <p:spPr>
          <a:xfrm>
            <a:off x="3712106" y="3589888"/>
            <a:ext cx="419206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dvent Pro"/>
              <a:buNone/>
              <a:defRPr sz="35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dvent Pro"/>
              <a:buNone/>
              <a:defRPr sz="12000" b="0" i="0" u="none" strike="noStrike" cap="none">
                <a:solidFill>
                  <a:schemeClr val="accent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2400" dirty="0"/>
              <a:t>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6B6C5-0A85-ED5A-8B1B-7549348710B5}"/>
              </a:ext>
            </a:extLst>
          </p:cNvPr>
          <p:cNvSpPr txBox="1"/>
          <p:nvPr/>
        </p:nvSpPr>
        <p:spPr>
          <a:xfrm>
            <a:off x="4081231" y="3571419"/>
            <a:ext cx="4821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Yang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terakhir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jika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user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sudah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menginputkan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semua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data-data yang di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minta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oleh program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mulai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dari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jenis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kelamin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memasukkan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data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usia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memasukkan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data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tinggi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badan,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memasukkan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data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berat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badan,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memilih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antara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mau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perhitungan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secara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BMI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atau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BMR. Program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langsung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menampilkan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perhitungan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yang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sudah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di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inputkan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oleh user dan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menampilkan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informasi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yang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terkait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oleh program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kalkulator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BMI dan BMR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sendiri</a:t>
            </a:r>
            <a:r>
              <a:rPr lang="en-ID" sz="12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endParaRPr lang="en-US" sz="1200" b="1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1"/>
          <p:cNvSpPr txBox="1">
            <a:spLocks noGrp="1"/>
          </p:cNvSpPr>
          <p:nvPr>
            <p:ph type="title"/>
          </p:nvPr>
        </p:nvSpPr>
        <p:spPr>
          <a:xfrm>
            <a:off x="952777" y="499827"/>
            <a:ext cx="309372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CLASS</a:t>
            </a:r>
            <a:endParaRPr dirty="0"/>
          </a:p>
        </p:txBody>
      </p:sp>
      <p:grpSp>
        <p:nvGrpSpPr>
          <p:cNvPr id="850" name="Google Shape;850;p31"/>
          <p:cNvGrpSpPr/>
          <p:nvPr/>
        </p:nvGrpSpPr>
        <p:grpSpPr>
          <a:xfrm>
            <a:off x="7238623" y="-628995"/>
            <a:ext cx="1981413" cy="1978748"/>
            <a:chOff x="2238024" y="-419812"/>
            <a:chExt cx="2331508" cy="2199453"/>
          </a:xfrm>
        </p:grpSpPr>
        <p:sp>
          <p:nvSpPr>
            <p:cNvPr id="851" name="Google Shape;851;p31"/>
            <p:cNvSpPr/>
            <p:nvPr/>
          </p:nvSpPr>
          <p:spPr>
            <a:xfrm>
              <a:off x="3323324" y="-419812"/>
              <a:ext cx="41926" cy="821182"/>
            </a:xfrm>
            <a:custGeom>
              <a:avLst/>
              <a:gdLst/>
              <a:ahLst/>
              <a:cxnLst/>
              <a:rect l="l" t="t" r="r" b="b"/>
              <a:pathLst>
                <a:path w="399" h="9240" extrusionOk="0">
                  <a:moveTo>
                    <a:pt x="0" y="1"/>
                  </a:moveTo>
                  <a:lnTo>
                    <a:pt x="398" y="1"/>
                  </a:lnTo>
                  <a:lnTo>
                    <a:pt x="398" y="9240"/>
                  </a:lnTo>
                  <a:lnTo>
                    <a:pt x="0" y="92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2866773" y="373349"/>
              <a:ext cx="994752" cy="480611"/>
            </a:xfrm>
            <a:custGeom>
              <a:avLst/>
              <a:gdLst/>
              <a:ahLst/>
              <a:cxnLst/>
              <a:rect l="l" t="t" r="r" b="b"/>
              <a:pathLst>
                <a:path w="16643" h="8041" extrusionOk="0">
                  <a:moveTo>
                    <a:pt x="0" y="6668"/>
                  </a:moveTo>
                  <a:cubicBezTo>
                    <a:pt x="0" y="6668"/>
                    <a:pt x="4839" y="0"/>
                    <a:pt x="7993" y="0"/>
                  </a:cubicBezTo>
                  <a:cubicBezTo>
                    <a:pt x="11147" y="0"/>
                    <a:pt x="15319" y="5209"/>
                    <a:pt x="15981" y="6625"/>
                  </a:cubicBezTo>
                  <a:cubicBezTo>
                    <a:pt x="16642" y="8040"/>
                    <a:pt x="0" y="6668"/>
                    <a:pt x="0" y="6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871962" y="700697"/>
              <a:ext cx="961938" cy="162694"/>
            </a:xfrm>
            <a:custGeom>
              <a:avLst/>
              <a:gdLst/>
              <a:ahLst/>
              <a:cxnLst/>
              <a:rect l="l" t="t" r="r" b="b"/>
              <a:pathLst>
                <a:path w="16094" h="2722" extrusionOk="0">
                  <a:moveTo>
                    <a:pt x="16094" y="1360"/>
                  </a:moveTo>
                  <a:cubicBezTo>
                    <a:pt x="16094" y="1721"/>
                    <a:pt x="15245" y="2067"/>
                    <a:pt x="13735" y="2323"/>
                  </a:cubicBezTo>
                  <a:cubicBezTo>
                    <a:pt x="12227" y="2578"/>
                    <a:pt x="10181" y="2721"/>
                    <a:pt x="8046" y="2721"/>
                  </a:cubicBezTo>
                  <a:cubicBezTo>
                    <a:pt x="3604" y="2721"/>
                    <a:pt x="1" y="2112"/>
                    <a:pt x="1" y="1360"/>
                  </a:cubicBezTo>
                  <a:cubicBezTo>
                    <a:pt x="1" y="609"/>
                    <a:pt x="3604" y="0"/>
                    <a:pt x="8046" y="0"/>
                  </a:cubicBezTo>
                  <a:cubicBezTo>
                    <a:pt x="10181" y="0"/>
                    <a:pt x="12227" y="143"/>
                    <a:pt x="13735" y="398"/>
                  </a:cubicBezTo>
                  <a:cubicBezTo>
                    <a:pt x="15245" y="655"/>
                    <a:pt x="16094" y="1000"/>
                    <a:pt x="16094" y="1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2238024" y="695772"/>
              <a:ext cx="2331508" cy="1083869"/>
            </a:xfrm>
            <a:custGeom>
              <a:avLst/>
              <a:gdLst/>
              <a:ahLst/>
              <a:cxnLst/>
              <a:rect l="l" t="t" r="r" b="b"/>
              <a:pathLst>
                <a:path w="39008" h="18134" extrusionOk="0">
                  <a:moveTo>
                    <a:pt x="26727" y="1500"/>
                  </a:moveTo>
                  <a:lnTo>
                    <a:pt x="39008" y="17756"/>
                  </a:lnTo>
                  <a:lnTo>
                    <a:pt x="1" y="18133"/>
                  </a:lnTo>
                  <a:lnTo>
                    <a:pt x="10757" y="1281"/>
                  </a:lnTo>
                  <a:cubicBezTo>
                    <a:pt x="10757" y="1281"/>
                    <a:pt x="12456" y="220"/>
                    <a:pt x="19146" y="110"/>
                  </a:cubicBezTo>
                  <a:cubicBezTo>
                    <a:pt x="25837" y="0"/>
                    <a:pt x="26727" y="1500"/>
                    <a:pt x="26727" y="1500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 rot="-95345">
              <a:off x="3241942" y="696951"/>
              <a:ext cx="244402" cy="87982"/>
            </a:xfrm>
            <a:custGeom>
              <a:avLst/>
              <a:gdLst/>
              <a:ahLst/>
              <a:cxnLst/>
              <a:rect l="l" t="t" r="r" b="b"/>
              <a:pathLst>
                <a:path w="4089" h="1472" extrusionOk="0">
                  <a:moveTo>
                    <a:pt x="1608" y="0"/>
                  </a:moveTo>
                  <a:cubicBezTo>
                    <a:pt x="1076" y="0"/>
                    <a:pt x="544" y="32"/>
                    <a:pt x="12" y="110"/>
                  </a:cubicBezTo>
                  <a:cubicBezTo>
                    <a:pt x="5" y="148"/>
                    <a:pt x="2" y="188"/>
                    <a:pt x="0" y="229"/>
                  </a:cubicBezTo>
                  <a:cubicBezTo>
                    <a:pt x="0" y="916"/>
                    <a:pt x="916" y="1471"/>
                    <a:pt x="2044" y="1471"/>
                  </a:cubicBezTo>
                  <a:cubicBezTo>
                    <a:pt x="3174" y="1471"/>
                    <a:pt x="4088" y="915"/>
                    <a:pt x="4088" y="229"/>
                  </a:cubicBezTo>
                  <a:cubicBezTo>
                    <a:pt x="4088" y="208"/>
                    <a:pt x="4085" y="188"/>
                    <a:pt x="4083" y="169"/>
                  </a:cubicBezTo>
                  <a:cubicBezTo>
                    <a:pt x="3257" y="76"/>
                    <a:pt x="2432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2873576" y="693584"/>
              <a:ext cx="962177" cy="90312"/>
            </a:xfrm>
            <a:custGeom>
              <a:avLst/>
              <a:gdLst/>
              <a:ahLst/>
              <a:cxnLst/>
              <a:rect l="l" t="t" r="r" b="b"/>
              <a:pathLst>
                <a:path w="16098" h="1511" extrusionOk="0">
                  <a:moveTo>
                    <a:pt x="4" y="1509"/>
                  </a:moveTo>
                  <a:cubicBezTo>
                    <a:pt x="0" y="1420"/>
                    <a:pt x="51" y="1339"/>
                    <a:pt x="110" y="1275"/>
                  </a:cubicBezTo>
                  <a:cubicBezTo>
                    <a:pt x="171" y="1210"/>
                    <a:pt x="239" y="1154"/>
                    <a:pt x="316" y="1109"/>
                  </a:cubicBezTo>
                  <a:cubicBezTo>
                    <a:pt x="466" y="1018"/>
                    <a:pt x="627" y="941"/>
                    <a:pt x="791" y="880"/>
                  </a:cubicBezTo>
                  <a:cubicBezTo>
                    <a:pt x="1121" y="760"/>
                    <a:pt x="1456" y="658"/>
                    <a:pt x="1798" y="580"/>
                  </a:cubicBezTo>
                  <a:cubicBezTo>
                    <a:pt x="2481" y="421"/>
                    <a:pt x="3174" y="315"/>
                    <a:pt x="3867" y="231"/>
                  </a:cubicBezTo>
                  <a:cubicBezTo>
                    <a:pt x="5254" y="67"/>
                    <a:pt x="6653" y="6"/>
                    <a:pt x="8049" y="0"/>
                  </a:cubicBezTo>
                  <a:cubicBezTo>
                    <a:pt x="9446" y="6"/>
                    <a:pt x="10844" y="67"/>
                    <a:pt x="12232" y="231"/>
                  </a:cubicBezTo>
                  <a:cubicBezTo>
                    <a:pt x="12926" y="315"/>
                    <a:pt x="13617" y="421"/>
                    <a:pt x="14300" y="580"/>
                  </a:cubicBezTo>
                  <a:cubicBezTo>
                    <a:pt x="14642" y="658"/>
                    <a:pt x="14979" y="760"/>
                    <a:pt x="15307" y="880"/>
                  </a:cubicBezTo>
                  <a:cubicBezTo>
                    <a:pt x="15473" y="943"/>
                    <a:pt x="15632" y="1020"/>
                    <a:pt x="15784" y="1109"/>
                  </a:cubicBezTo>
                  <a:cubicBezTo>
                    <a:pt x="15859" y="1154"/>
                    <a:pt x="15929" y="1210"/>
                    <a:pt x="15990" y="1275"/>
                  </a:cubicBezTo>
                  <a:cubicBezTo>
                    <a:pt x="16047" y="1341"/>
                    <a:pt x="16098" y="1421"/>
                    <a:pt x="16094" y="1510"/>
                  </a:cubicBezTo>
                  <a:cubicBezTo>
                    <a:pt x="16091" y="1421"/>
                    <a:pt x="16033" y="1348"/>
                    <a:pt x="15974" y="1290"/>
                  </a:cubicBezTo>
                  <a:cubicBezTo>
                    <a:pt x="15909" y="1233"/>
                    <a:pt x="15838" y="1186"/>
                    <a:pt x="15761" y="1147"/>
                  </a:cubicBezTo>
                  <a:cubicBezTo>
                    <a:pt x="15607" y="1070"/>
                    <a:pt x="15447" y="1006"/>
                    <a:pt x="15281" y="955"/>
                  </a:cubicBezTo>
                  <a:cubicBezTo>
                    <a:pt x="14949" y="856"/>
                    <a:pt x="14612" y="779"/>
                    <a:pt x="14272" y="721"/>
                  </a:cubicBezTo>
                  <a:cubicBezTo>
                    <a:pt x="13590" y="599"/>
                    <a:pt x="12898" y="524"/>
                    <a:pt x="12209" y="461"/>
                  </a:cubicBezTo>
                  <a:cubicBezTo>
                    <a:pt x="10826" y="344"/>
                    <a:pt x="9437" y="297"/>
                    <a:pt x="8049" y="297"/>
                  </a:cubicBezTo>
                  <a:cubicBezTo>
                    <a:pt x="6661" y="297"/>
                    <a:pt x="5272" y="344"/>
                    <a:pt x="3889" y="461"/>
                  </a:cubicBezTo>
                  <a:cubicBezTo>
                    <a:pt x="3200" y="524"/>
                    <a:pt x="2509" y="599"/>
                    <a:pt x="1828" y="721"/>
                  </a:cubicBezTo>
                  <a:cubicBezTo>
                    <a:pt x="1486" y="779"/>
                    <a:pt x="1149" y="856"/>
                    <a:pt x="817" y="955"/>
                  </a:cubicBezTo>
                  <a:cubicBezTo>
                    <a:pt x="651" y="1006"/>
                    <a:pt x="492" y="1069"/>
                    <a:pt x="339" y="1147"/>
                  </a:cubicBezTo>
                  <a:cubicBezTo>
                    <a:pt x="260" y="1186"/>
                    <a:pt x="189" y="1233"/>
                    <a:pt x="126" y="1290"/>
                  </a:cubicBezTo>
                  <a:cubicBezTo>
                    <a:pt x="65" y="1348"/>
                    <a:pt x="9" y="1420"/>
                    <a:pt x="4" y="15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31"/>
          <p:cNvGrpSpPr/>
          <p:nvPr/>
        </p:nvGrpSpPr>
        <p:grpSpPr>
          <a:xfrm>
            <a:off x="0" y="1301149"/>
            <a:ext cx="1905555" cy="682088"/>
            <a:chOff x="-27625" y="1301088"/>
            <a:chExt cx="1933200" cy="682088"/>
          </a:xfrm>
        </p:grpSpPr>
        <p:grpSp>
          <p:nvGrpSpPr>
            <p:cNvPr id="871" name="Google Shape;871;p31"/>
            <p:cNvGrpSpPr/>
            <p:nvPr/>
          </p:nvGrpSpPr>
          <p:grpSpPr>
            <a:xfrm>
              <a:off x="998525" y="1301088"/>
              <a:ext cx="559866" cy="535382"/>
              <a:chOff x="403425" y="1360888"/>
              <a:chExt cx="559866" cy="535382"/>
            </a:xfrm>
          </p:grpSpPr>
          <p:sp>
            <p:nvSpPr>
              <p:cNvPr id="872" name="Google Shape;872;p31"/>
              <p:cNvSpPr/>
              <p:nvPr/>
            </p:nvSpPr>
            <p:spPr>
              <a:xfrm>
                <a:off x="502974" y="1581232"/>
                <a:ext cx="366267" cy="315037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2921" extrusionOk="0">
                    <a:moveTo>
                      <a:pt x="645" y="2921"/>
                    </a:moveTo>
                    <a:lnTo>
                      <a:pt x="1" y="227"/>
                    </a:lnTo>
                    <a:cubicBezTo>
                      <a:pt x="1" y="227"/>
                      <a:pt x="2317" y="0"/>
                      <a:pt x="3396" y="227"/>
                    </a:cubicBezTo>
                    <a:lnTo>
                      <a:pt x="2994" y="29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31000">
                    <a:srgbClr val="0C899A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1"/>
              <p:cNvSpPr/>
              <p:nvPr/>
            </p:nvSpPr>
            <p:spPr>
              <a:xfrm>
                <a:off x="403425" y="1451700"/>
                <a:ext cx="182379" cy="154121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924" y="1428"/>
                    </a:moveTo>
                    <a:cubicBezTo>
                      <a:pt x="367" y="1376"/>
                      <a:pt x="105" y="0"/>
                      <a:pt x="53" y="16"/>
                    </a:cubicBezTo>
                    <a:cubicBezTo>
                      <a:pt x="0" y="33"/>
                      <a:pt x="1152" y="161"/>
                      <a:pt x="1690" y="13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1"/>
              <p:cNvSpPr/>
              <p:nvPr/>
            </p:nvSpPr>
            <p:spPr>
              <a:xfrm>
                <a:off x="780913" y="1451700"/>
                <a:ext cx="182379" cy="154121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428"/>
                    </a:moveTo>
                    <a:cubicBezTo>
                      <a:pt x="1323" y="1376"/>
                      <a:pt x="1585" y="0"/>
                      <a:pt x="1638" y="16"/>
                    </a:cubicBezTo>
                    <a:cubicBezTo>
                      <a:pt x="1690" y="33"/>
                      <a:pt x="538" y="161"/>
                      <a:pt x="0" y="13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1"/>
              <p:cNvSpPr/>
              <p:nvPr/>
            </p:nvSpPr>
            <p:spPr>
              <a:xfrm>
                <a:off x="521848" y="1360888"/>
                <a:ext cx="138698" cy="238462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1" extrusionOk="0">
                    <a:moveTo>
                      <a:pt x="1131" y="2185"/>
                    </a:moveTo>
                    <a:cubicBezTo>
                      <a:pt x="1131" y="2185"/>
                      <a:pt x="1285" y="802"/>
                      <a:pt x="266" y="1"/>
                    </a:cubicBezTo>
                    <a:cubicBezTo>
                      <a:pt x="266" y="1"/>
                      <a:pt x="0" y="1335"/>
                      <a:pt x="592" y="22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1"/>
              <p:cNvSpPr/>
              <p:nvPr/>
            </p:nvSpPr>
            <p:spPr>
              <a:xfrm>
                <a:off x="706925" y="1385802"/>
                <a:ext cx="146356" cy="213548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80" extrusionOk="0">
                    <a:moveTo>
                      <a:pt x="0" y="1980"/>
                    </a:moveTo>
                    <a:cubicBezTo>
                      <a:pt x="0" y="1980"/>
                      <a:pt x="243" y="802"/>
                      <a:pt x="1261" y="0"/>
                    </a:cubicBezTo>
                    <a:cubicBezTo>
                      <a:pt x="1261" y="0"/>
                      <a:pt x="1357" y="1104"/>
                      <a:pt x="767" y="19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1"/>
              <p:cNvSpPr/>
              <p:nvPr/>
            </p:nvSpPr>
            <p:spPr>
              <a:xfrm>
                <a:off x="632506" y="1360888"/>
                <a:ext cx="138483" cy="23846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11" extrusionOk="0">
                    <a:moveTo>
                      <a:pt x="153" y="2185"/>
                    </a:moveTo>
                    <a:cubicBezTo>
                      <a:pt x="153" y="2185"/>
                      <a:pt x="1" y="802"/>
                      <a:pt x="1018" y="1"/>
                    </a:cubicBezTo>
                    <a:cubicBezTo>
                      <a:pt x="1018" y="1"/>
                      <a:pt x="1284" y="1335"/>
                      <a:pt x="692" y="22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8" name="Google Shape;878;p31"/>
            <p:cNvSpPr/>
            <p:nvPr/>
          </p:nvSpPr>
          <p:spPr>
            <a:xfrm>
              <a:off x="-27625" y="1831975"/>
              <a:ext cx="1933200" cy="1512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31"/>
          <p:cNvSpPr/>
          <p:nvPr/>
        </p:nvSpPr>
        <p:spPr>
          <a:xfrm>
            <a:off x="1408500" y="1831975"/>
            <a:ext cx="497100" cy="151200"/>
          </a:xfrm>
          <a:prstGeom prst="rect">
            <a:avLst/>
          </a:prstGeom>
          <a:gradFill>
            <a:gsLst>
              <a:gs pos="0">
                <a:srgbClr val="00FF79">
                  <a:alpha val="81568"/>
                </a:srgbClr>
              </a:gs>
              <a:gs pos="7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31"/>
          <p:cNvGrpSpPr/>
          <p:nvPr/>
        </p:nvGrpSpPr>
        <p:grpSpPr>
          <a:xfrm>
            <a:off x="8010640" y="4228515"/>
            <a:ext cx="1133360" cy="914985"/>
            <a:chOff x="3974575" y="4314877"/>
            <a:chExt cx="1133360" cy="914985"/>
          </a:xfrm>
        </p:grpSpPr>
        <p:sp>
          <p:nvSpPr>
            <p:cNvPr id="881" name="Google Shape;881;p31"/>
            <p:cNvSpPr/>
            <p:nvPr/>
          </p:nvSpPr>
          <p:spPr>
            <a:xfrm>
              <a:off x="4238433" y="4694838"/>
              <a:ext cx="539857" cy="530322"/>
            </a:xfrm>
            <a:custGeom>
              <a:avLst/>
              <a:gdLst/>
              <a:ahLst/>
              <a:cxnLst/>
              <a:rect l="l" t="t" r="r" b="b"/>
              <a:pathLst>
                <a:path w="9536" h="9368" extrusionOk="0">
                  <a:moveTo>
                    <a:pt x="2053" y="39"/>
                  </a:moveTo>
                  <a:cubicBezTo>
                    <a:pt x="2712" y="86"/>
                    <a:pt x="3370" y="115"/>
                    <a:pt x="4031" y="138"/>
                  </a:cubicBezTo>
                  <a:cubicBezTo>
                    <a:pt x="4747" y="164"/>
                    <a:pt x="5461" y="189"/>
                    <a:pt x="6171" y="194"/>
                  </a:cubicBezTo>
                  <a:cubicBezTo>
                    <a:pt x="6224" y="199"/>
                    <a:pt x="6278" y="199"/>
                    <a:pt x="6330" y="194"/>
                  </a:cubicBezTo>
                  <a:cubicBezTo>
                    <a:pt x="7374" y="197"/>
                    <a:pt x="8414" y="157"/>
                    <a:pt x="9458" y="11"/>
                  </a:cubicBezTo>
                  <a:cubicBezTo>
                    <a:pt x="9472" y="9"/>
                    <a:pt x="9484" y="4"/>
                    <a:pt x="9498" y="0"/>
                  </a:cubicBezTo>
                  <a:cubicBezTo>
                    <a:pt x="9511" y="2"/>
                    <a:pt x="9523" y="4"/>
                    <a:pt x="9535" y="4"/>
                  </a:cubicBezTo>
                  <a:lnTo>
                    <a:pt x="7737" y="8700"/>
                  </a:lnTo>
                  <a:cubicBezTo>
                    <a:pt x="5580" y="9367"/>
                    <a:pt x="3272" y="9367"/>
                    <a:pt x="1116" y="8700"/>
                  </a:cubicBezTo>
                  <a:lnTo>
                    <a:pt x="1" y="68"/>
                  </a:lnTo>
                  <a:cubicBezTo>
                    <a:pt x="685" y="91"/>
                    <a:pt x="1369" y="79"/>
                    <a:pt x="2053" y="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4238263" y="4671402"/>
              <a:ext cx="538838" cy="52534"/>
            </a:xfrm>
            <a:custGeom>
              <a:avLst/>
              <a:gdLst/>
              <a:ahLst/>
              <a:cxnLst/>
              <a:rect l="l" t="t" r="r" b="b"/>
              <a:pathLst>
                <a:path w="9518" h="928" extrusionOk="0">
                  <a:moveTo>
                    <a:pt x="9517" y="465"/>
                  </a:moveTo>
                  <a:cubicBezTo>
                    <a:pt x="9517" y="720"/>
                    <a:pt x="7386" y="927"/>
                    <a:pt x="4759" y="927"/>
                  </a:cubicBezTo>
                  <a:cubicBezTo>
                    <a:pt x="2132" y="927"/>
                    <a:pt x="0" y="720"/>
                    <a:pt x="0" y="465"/>
                  </a:cubicBezTo>
                  <a:cubicBezTo>
                    <a:pt x="0" y="208"/>
                    <a:pt x="2132" y="1"/>
                    <a:pt x="4759" y="1"/>
                  </a:cubicBezTo>
                  <a:cubicBezTo>
                    <a:pt x="7386" y="1"/>
                    <a:pt x="9517" y="208"/>
                    <a:pt x="9517" y="465"/>
                  </a:cubicBezTo>
                  <a:close/>
                </a:path>
              </a:pathLst>
            </a:custGeom>
            <a:solidFill>
              <a:srgbClr val="4C3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4419981" y="4474062"/>
              <a:ext cx="609490" cy="755800"/>
            </a:xfrm>
            <a:custGeom>
              <a:avLst/>
              <a:gdLst/>
              <a:ahLst/>
              <a:cxnLst/>
              <a:rect l="l" t="t" r="r" b="b"/>
              <a:pathLst>
                <a:path w="10766" h="13351" extrusionOk="0">
                  <a:moveTo>
                    <a:pt x="671" y="4003"/>
                  </a:moveTo>
                  <a:cubicBezTo>
                    <a:pt x="671" y="4003"/>
                    <a:pt x="3142" y="1"/>
                    <a:pt x="4354" y="903"/>
                  </a:cubicBezTo>
                  <a:cubicBezTo>
                    <a:pt x="5565" y="1804"/>
                    <a:pt x="10765" y="4618"/>
                    <a:pt x="10505" y="13351"/>
                  </a:cubicBezTo>
                  <a:cubicBezTo>
                    <a:pt x="10505" y="13351"/>
                    <a:pt x="6471" y="9964"/>
                    <a:pt x="3832" y="8533"/>
                  </a:cubicBezTo>
                  <a:cubicBezTo>
                    <a:pt x="1193" y="7100"/>
                    <a:pt x="1598" y="4050"/>
                    <a:pt x="1598" y="4050"/>
                  </a:cubicBezTo>
                  <a:lnTo>
                    <a:pt x="0" y="525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4524822" y="4576242"/>
              <a:ext cx="436539" cy="525680"/>
            </a:xfrm>
            <a:custGeom>
              <a:avLst/>
              <a:gdLst/>
              <a:ahLst/>
              <a:cxnLst/>
              <a:rect l="l" t="t" r="r" b="b"/>
              <a:pathLst>
                <a:path w="7711" h="9286" extrusionOk="0">
                  <a:moveTo>
                    <a:pt x="65" y="1481"/>
                  </a:moveTo>
                  <a:cubicBezTo>
                    <a:pt x="290" y="908"/>
                    <a:pt x="1051" y="707"/>
                    <a:pt x="1636" y="903"/>
                  </a:cubicBezTo>
                  <a:cubicBezTo>
                    <a:pt x="2219" y="1099"/>
                    <a:pt x="2659" y="1577"/>
                    <a:pt x="3053" y="2048"/>
                  </a:cubicBezTo>
                  <a:cubicBezTo>
                    <a:pt x="4904" y="4249"/>
                    <a:pt x="6429" y="6711"/>
                    <a:pt x="7711" y="9285"/>
                  </a:cubicBezTo>
                  <a:cubicBezTo>
                    <a:pt x="6543" y="6419"/>
                    <a:pt x="5335" y="3488"/>
                    <a:pt x="3252" y="1200"/>
                  </a:cubicBezTo>
                  <a:cubicBezTo>
                    <a:pt x="2926" y="838"/>
                    <a:pt x="2568" y="489"/>
                    <a:pt x="2130" y="275"/>
                  </a:cubicBezTo>
                  <a:cubicBezTo>
                    <a:pt x="1690" y="62"/>
                    <a:pt x="1154" y="1"/>
                    <a:pt x="718" y="219"/>
                  </a:cubicBezTo>
                  <a:cubicBezTo>
                    <a:pt x="281" y="439"/>
                    <a:pt x="0" y="980"/>
                    <a:pt x="168" y="143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4593376" y="4425944"/>
              <a:ext cx="376303" cy="490469"/>
            </a:xfrm>
            <a:custGeom>
              <a:avLst/>
              <a:gdLst/>
              <a:ahLst/>
              <a:cxnLst/>
              <a:rect l="l" t="t" r="r" b="b"/>
              <a:pathLst>
                <a:path w="6647" h="8664" extrusionOk="0">
                  <a:moveTo>
                    <a:pt x="1" y="0"/>
                  </a:moveTo>
                  <a:cubicBezTo>
                    <a:pt x="1039" y="2175"/>
                    <a:pt x="2314" y="4757"/>
                    <a:pt x="3323" y="6093"/>
                  </a:cubicBezTo>
                  <a:cubicBezTo>
                    <a:pt x="3742" y="6648"/>
                    <a:pt x="5560" y="8051"/>
                    <a:pt x="6646" y="8664"/>
                  </a:cubicBezTo>
                  <a:cubicBezTo>
                    <a:pt x="5663" y="3626"/>
                    <a:pt x="2672" y="3614"/>
                    <a:pt x="1006" y="934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4506424" y="4703330"/>
              <a:ext cx="508324" cy="526530"/>
            </a:xfrm>
            <a:custGeom>
              <a:avLst/>
              <a:gdLst/>
              <a:ahLst/>
              <a:cxnLst/>
              <a:rect l="l" t="t" r="r" b="b"/>
              <a:pathLst>
                <a:path w="8979" h="9301" extrusionOk="0">
                  <a:moveTo>
                    <a:pt x="8978" y="9301"/>
                  </a:moveTo>
                  <a:cubicBezTo>
                    <a:pt x="8128" y="8556"/>
                    <a:pt x="7252" y="7843"/>
                    <a:pt x="6358" y="7152"/>
                  </a:cubicBezTo>
                  <a:cubicBezTo>
                    <a:pt x="5464" y="6459"/>
                    <a:pt x="4546" y="5797"/>
                    <a:pt x="3600" y="5176"/>
                  </a:cubicBezTo>
                  <a:cubicBezTo>
                    <a:pt x="3364" y="5021"/>
                    <a:pt x="3118" y="4878"/>
                    <a:pt x="2877" y="4729"/>
                  </a:cubicBezTo>
                  <a:cubicBezTo>
                    <a:pt x="2635" y="4586"/>
                    <a:pt x="2376" y="4455"/>
                    <a:pt x="2146" y="4305"/>
                  </a:cubicBezTo>
                  <a:cubicBezTo>
                    <a:pt x="1902" y="4171"/>
                    <a:pt x="1687" y="3991"/>
                    <a:pt x="1474" y="3813"/>
                  </a:cubicBezTo>
                  <a:lnTo>
                    <a:pt x="1182" y="3516"/>
                  </a:lnTo>
                  <a:cubicBezTo>
                    <a:pt x="1092" y="3410"/>
                    <a:pt x="1010" y="3298"/>
                    <a:pt x="922" y="3190"/>
                  </a:cubicBezTo>
                  <a:cubicBezTo>
                    <a:pt x="598" y="2732"/>
                    <a:pt x="362" y="2219"/>
                    <a:pt x="228" y="1674"/>
                  </a:cubicBezTo>
                  <a:cubicBezTo>
                    <a:pt x="90" y="1128"/>
                    <a:pt x="36" y="564"/>
                    <a:pt x="71" y="0"/>
                  </a:cubicBezTo>
                  <a:cubicBezTo>
                    <a:pt x="1" y="562"/>
                    <a:pt x="44" y="1135"/>
                    <a:pt x="160" y="1692"/>
                  </a:cubicBezTo>
                  <a:cubicBezTo>
                    <a:pt x="282" y="2250"/>
                    <a:pt x="509" y="2779"/>
                    <a:pt x="830" y="3254"/>
                  </a:cubicBezTo>
                  <a:cubicBezTo>
                    <a:pt x="1148" y="3732"/>
                    <a:pt x="1587" y="4123"/>
                    <a:pt x="2076" y="4418"/>
                  </a:cubicBezTo>
                  <a:cubicBezTo>
                    <a:pt x="2319" y="4577"/>
                    <a:pt x="2563" y="4705"/>
                    <a:pt x="2806" y="4850"/>
                  </a:cubicBezTo>
                  <a:cubicBezTo>
                    <a:pt x="3045" y="4998"/>
                    <a:pt x="3286" y="5143"/>
                    <a:pt x="3522" y="5298"/>
                  </a:cubicBezTo>
                  <a:cubicBezTo>
                    <a:pt x="4469" y="5906"/>
                    <a:pt x="5384" y="6569"/>
                    <a:pt x="6290" y="7241"/>
                  </a:cubicBezTo>
                  <a:cubicBezTo>
                    <a:pt x="6746" y="7575"/>
                    <a:pt x="7194" y="7917"/>
                    <a:pt x="7641" y="8262"/>
                  </a:cubicBezTo>
                  <a:cubicBezTo>
                    <a:pt x="8088" y="8608"/>
                    <a:pt x="8533" y="8952"/>
                    <a:pt x="8978" y="9301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3974575" y="4375166"/>
              <a:ext cx="512966" cy="523076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9061" y="3402"/>
                  </a:moveTo>
                  <a:cubicBezTo>
                    <a:pt x="8629" y="2987"/>
                    <a:pt x="8757" y="1755"/>
                    <a:pt x="7023" y="877"/>
                  </a:cubicBezTo>
                  <a:cubicBezTo>
                    <a:pt x="5288" y="0"/>
                    <a:pt x="4080" y="115"/>
                    <a:pt x="3513" y="58"/>
                  </a:cubicBezTo>
                  <a:cubicBezTo>
                    <a:pt x="2946" y="0"/>
                    <a:pt x="1282" y="2292"/>
                    <a:pt x="642" y="4483"/>
                  </a:cubicBezTo>
                  <a:cubicBezTo>
                    <a:pt x="1" y="6672"/>
                    <a:pt x="497" y="9240"/>
                    <a:pt x="497" y="9240"/>
                  </a:cubicBezTo>
                  <a:cubicBezTo>
                    <a:pt x="497" y="9240"/>
                    <a:pt x="2778" y="7330"/>
                    <a:pt x="3513" y="5094"/>
                  </a:cubicBezTo>
                  <a:cubicBezTo>
                    <a:pt x="4248" y="2860"/>
                    <a:pt x="4821" y="1777"/>
                    <a:pt x="4821" y="1777"/>
                  </a:cubicBezTo>
                  <a:lnTo>
                    <a:pt x="7444" y="2587"/>
                  </a:lnTo>
                  <a:lnTo>
                    <a:pt x="9061" y="48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4002653" y="4475647"/>
              <a:ext cx="244849" cy="422594"/>
            </a:xfrm>
            <a:custGeom>
              <a:avLst/>
              <a:gdLst/>
              <a:ahLst/>
              <a:cxnLst/>
              <a:rect l="l" t="t" r="r" b="b"/>
              <a:pathLst>
                <a:path w="4325" h="7465" extrusionOk="0">
                  <a:moveTo>
                    <a:pt x="1" y="7465"/>
                  </a:moveTo>
                  <a:cubicBezTo>
                    <a:pt x="570" y="7009"/>
                    <a:pt x="1086" y="6487"/>
                    <a:pt x="1561" y="5929"/>
                  </a:cubicBezTo>
                  <a:cubicBezTo>
                    <a:pt x="1678" y="5787"/>
                    <a:pt x="1797" y="5648"/>
                    <a:pt x="1903" y="5497"/>
                  </a:cubicBezTo>
                  <a:cubicBezTo>
                    <a:pt x="2015" y="5353"/>
                    <a:pt x="2120" y="5201"/>
                    <a:pt x="2221" y="5049"/>
                  </a:cubicBezTo>
                  <a:cubicBezTo>
                    <a:pt x="2324" y="4897"/>
                    <a:pt x="2418" y="4738"/>
                    <a:pt x="2516" y="4583"/>
                  </a:cubicBezTo>
                  <a:cubicBezTo>
                    <a:pt x="2603" y="4422"/>
                    <a:pt x="2698" y="4263"/>
                    <a:pt x="2776" y="4096"/>
                  </a:cubicBezTo>
                  <a:cubicBezTo>
                    <a:pt x="2935" y="3766"/>
                    <a:pt x="3062" y="3413"/>
                    <a:pt x="3171" y="3068"/>
                  </a:cubicBezTo>
                  <a:cubicBezTo>
                    <a:pt x="3284" y="2722"/>
                    <a:pt x="3406" y="2380"/>
                    <a:pt x="3525" y="2034"/>
                  </a:cubicBezTo>
                  <a:cubicBezTo>
                    <a:pt x="3644" y="1690"/>
                    <a:pt x="3771" y="1350"/>
                    <a:pt x="3906" y="1011"/>
                  </a:cubicBezTo>
                  <a:cubicBezTo>
                    <a:pt x="4035" y="671"/>
                    <a:pt x="4174" y="334"/>
                    <a:pt x="4325" y="1"/>
                  </a:cubicBezTo>
                  <a:cubicBezTo>
                    <a:pt x="3972" y="641"/>
                    <a:pt x="3687" y="1317"/>
                    <a:pt x="3420" y="1996"/>
                  </a:cubicBezTo>
                  <a:cubicBezTo>
                    <a:pt x="3284" y="2334"/>
                    <a:pt x="3165" y="2680"/>
                    <a:pt x="3045" y="3026"/>
                  </a:cubicBezTo>
                  <a:cubicBezTo>
                    <a:pt x="2935" y="3370"/>
                    <a:pt x="2801" y="3706"/>
                    <a:pt x="2645" y="4033"/>
                  </a:cubicBezTo>
                  <a:cubicBezTo>
                    <a:pt x="2338" y="4687"/>
                    <a:pt x="1919" y="5284"/>
                    <a:pt x="1474" y="5857"/>
                  </a:cubicBezTo>
                  <a:cubicBezTo>
                    <a:pt x="1249" y="6142"/>
                    <a:pt x="1015" y="6421"/>
                    <a:pt x="765" y="6686"/>
                  </a:cubicBezTo>
                  <a:cubicBezTo>
                    <a:pt x="521" y="6957"/>
                    <a:pt x="266" y="7215"/>
                    <a:pt x="1" y="7465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4185560" y="4541880"/>
              <a:ext cx="372907" cy="534851"/>
            </a:xfrm>
            <a:custGeom>
              <a:avLst/>
              <a:gdLst/>
              <a:ahLst/>
              <a:cxnLst/>
              <a:rect l="l" t="t" r="r" b="b"/>
              <a:pathLst>
                <a:path w="6587" h="9448" extrusionOk="0">
                  <a:moveTo>
                    <a:pt x="6587" y="2608"/>
                  </a:moveTo>
                  <a:cubicBezTo>
                    <a:pt x="6327" y="2168"/>
                    <a:pt x="4337" y="574"/>
                    <a:pt x="3296" y="288"/>
                  </a:cubicBezTo>
                  <a:cubicBezTo>
                    <a:pt x="2254" y="0"/>
                    <a:pt x="1" y="9423"/>
                    <a:pt x="261" y="9435"/>
                  </a:cubicBezTo>
                  <a:cubicBezTo>
                    <a:pt x="521" y="9447"/>
                    <a:pt x="3518" y="8323"/>
                    <a:pt x="4700" y="6471"/>
                  </a:cubicBezTo>
                  <a:cubicBezTo>
                    <a:pt x="5882" y="4621"/>
                    <a:pt x="5334" y="2557"/>
                    <a:pt x="5334" y="255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4198806" y="4556372"/>
              <a:ext cx="173404" cy="519623"/>
            </a:xfrm>
            <a:custGeom>
              <a:avLst/>
              <a:gdLst/>
              <a:ahLst/>
              <a:cxnLst/>
              <a:rect l="l" t="t" r="r" b="b"/>
              <a:pathLst>
                <a:path w="3063" h="9179" extrusionOk="0">
                  <a:moveTo>
                    <a:pt x="3062" y="32"/>
                  </a:moveTo>
                  <a:cubicBezTo>
                    <a:pt x="2958" y="1"/>
                    <a:pt x="2856" y="67"/>
                    <a:pt x="2781" y="133"/>
                  </a:cubicBezTo>
                  <a:cubicBezTo>
                    <a:pt x="2706" y="205"/>
                    <a:pt x="2638" y="283"/>
                    <a:pt x="2579" y="369"/>
                  </a:cubicBezTo>
                  <a:cubicBezTo>
                    <a:pt x="2464" y="538"/>
                    <a:pt x="2359" y="718"/>
                    <a:pt x="2266" y="901"/>
                  </a:cubicBezTo>
                  <a:cubicBezTo>
                    <a:pt x="2083" y="1271"/>
                    <a:pt x="1928" y="1652"/>
                    <a:pt x="1779" y="2034"/>
                  </a:cubicBezTo>
                  <a:cubicBezTo>
                    <a:pt x="1488" y="2802"/>
                    <a:pt x="1247" y="3588"/>
                    <a:pt x="1013" y="4375"/>
                  </a:cubicBezTo>
                  <a:cubicBezTo>
                    <a:pt x="793" y="5166"/>
                    <a:pt x="584" y="5960"/>
                    <a:pt x="402" y="6760"/>
                  </a:cubicBezTo>
                  <a:cubicBezTo>
                    <a:pt x="313" y="7159"/>
                    <a:pt x="228" y="7561"/>
                    <a:pt x="153" y="7964"/>
                  </a:cubicBezTo>
                  <a:cubicBezTo>
                    <a:pt x="116" y="8167"/>
                    <a:pt x="81" y="8369"/>
                    <a:pt x="51" y="8572"/>
                  </a:cubicBezTo>
                  <a:cubicBezTo>
                    <a:pt x="37" y="8675"/>
                    <a:pt x="23" y="8776"/>
                    <a:pt x="13" y="8877"/>
                  </a:cubicBezTo>
                  <a:cubicBezTo>
                    <a:pt x="8" y="8929"/>
                    <a:pt x="4" y="8980"/>
                    <a:pt x="2" y="9031"/>
                  </a:cubicBezTo>
                  <a:cubicBezTo>
                    <a:pt x="2" y="9057"/>
                    <a:pt x="1" y="9083"/>
                    <a:pt x="2" y="9109"/>
                  </a:cubicBezTo>
                  <a:cubicBezTo>
                    <a:pt x="4" y="9134"/>
                    <a:pt x="2" y="9165"/>
                    <a:pt x="25" y="9179"/>
                  </a:cubicBezTo>
                  <a:cubicBezTo>
                    <a:pt x="4" y="9165"/>
                    <a:pt x="9" y="9132"/>
                    <a:pt x="8" y="9109"/>
                  </a:cubicBezTo>
                  <a:cubicBezTo>
                    <a:pt x="6" y="9085"/>
                    <a:pt x="11" y="9057"/>
                    <a:pt x="13" y="9032"/>
                  </a:cubicBezTo>
                  <a:cubicBezTo>
                    <a:pt x="18" y="8982"/>
                    <a:pt x="27" y="8931"/>
                    <a:pt x="36" y="8881"/>
                  </a:cubicBezTo>
                  <a:cubicBezTo>
                    <a:pt x="51" y="8779"/>
                    <a:pt x="70" y="8678"/>
                    <a:pt x="90" y="8579"/>
                  </a:cubicBezTo>
                  <a:cubicBezTo>
                    <a:pt x="130" y="8378"/>
                    <a:pt x="175" y="8179"/>
                    <a:pt x="222" y="7980"/>
                  </a:cubicBezTo>
                  <a:cubicBezTo>
                    <a:pt x="313" y="7580"/>
                    <a:pt x="409" y="7182"/>
                    <a:pt x="512" y="6786"/>
                  </a:cubicBezTo>
                  <a:cubicBezTo>
                    <a:pt x="715" y="5993"/>
                    <a:pt x="922" y="5201"/>
                    <a:pt x="1153" y="4415"/>
                  </a:cubicBezTo>
                  <a:cubicBezTo>
                    <a:pt x="1374" y="3628"/>
                    <a:pt x="1617" y="2846"/>
                    <a:pt x="1884" y="2073"/>
                  </a:cubicBezTo>
                  <a:cubicBezTo>
                    <a:pt x="2019" y="1687"/>
                    <a:pt x="2162" y="1305"/>
                    <a:pt x="2331" y="933"/>
                  </a:cubicBezTo>
                  <a:cubicBezTo>
                    <a:pt x="2411" y="746"/>
                    <a:pt x="2506" y="564"/>
                    <a:pt x="2610" y="390"/>
                  </a:cubicBezTo>
                  <a:cubicBezTo>
                    <a:pt x="2664" y="303"/>
                    <a:pt x="2726" y="222"/>
                    <a:pt x="2795" y="149"/>
                  </a:cubicBezTo>
                  <a:cubicBezTo>
                    <a:pt x="2865" y="81"/>
                    <a:pt x="2956" y="8"/>
                    <a:pt x="3062" y="32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4200278" y="4686743"/>
              <a:ext cx="299310" cy="389250"/>
            </a:xfrm>
            <a:custGeom>
              <a:avLst/>
              <a:gdLst/>
              <a:ahLst/>
              <a:cxnLst/>
              <a:rect l="l" t="t" r="r" b="b"/>
              <a:pathLst>
                <a:path w="5287" h="6876" extrusionOk="0">
                  <a:moveTo>
                    <a:pt x="1" y="6876"/>
                  </a:moveTo>
                  <a:cubicBezTo>
                    <a:pt x="198" y="6853"/>
                    <a:pt x="388" y="6787"/>
                    <a:pt x="575" y="6722"/>
                  </a:cubicBezTo>
                  <a:cubicBezTo>
                    <a:pt x="762" y="6660"/>
                    <a:pt x="947" y="6584"/>
                    <a:pt x="1130" y="6506"/>
                  </a:cubicBezTo>
                  <a:cubicBezTo>
                    <a:pt x="1495" y="6347"/>
                    <a:pt x="1851" y="6169"/>
                    <a:pt x="2197" y="5974"/>
                  </a:cubicBezTo>
                  <a:cubicBezTo>
                    <a:pt x="2544" y="5778"/>
                    <a:pt x="2876" y="5556"/>
                    <a:pt x="3192" y="5314"/>
                  </a:cubicBezTo>
                  <a:cubicBezTo>
                    <a:pt x="3354" y="5197"/>
                    <a:pt x="3501" y="5059"/>
                    <a:pt x="3654" y="4931"/>
                  </a:cubicBezTo>
                  <a:lnTo>
                    <a:pt x="3871" y="4724"/>
                  </a:lnTo>
                  <a:lnTo>
                    <a:pt x="3977" y="4617"/>
                  </a:lnTo>
                  <a:lnTo>
                    <a:pt x="4077" y="4504"/>
                  </a:lnTo>
                  <a:cubicBezTo>
                    <a:pt x="4611" y="3902"/>
                    <a:pt x="4971" y="3153"/>
                    <a:pt x="5129" y="2369"/>
                  </a:cubicBezTo>
                  <a:cubicBezTo>
                    <a:pt x="5286" y="1585"/>
                    <a:pt x="5274" y="766"/>
                    <a:pt x="5074" y="0"/>
                  </a:cubicBezTo>
                  <a:cubicBezTo>
                    <a:pt x="5145" y="388"/>
                    <a:pt x="5177" y="782"/>
                    <a:pt x="5164" y="1178"/>
                  </a:cubicBezTo>
                  <a:cubicBezTo>
                    <a:pt x="5157" y="1571"/>
                    <a:pt x="5108" y="1962"/>
                    <a:pt x="5019" y="2344"/>
                  </a:cubicBezTo>
                  <a:cubicBezTo>
                    <a:pt x="4843" y="3106"/>
                    <a:pt x="4494" y="3832"/>
                    <a:pt x="3967" y="4408"/>
                  </a:cubicBezTo>
                  <a:lnTo>
                    <a:pt x="3873" y="4519"/>
                  </a:lnTo>
                  <a:lnTo>
                    <a:pt x="3770" y="4622"/>
                  </a:lnTo>
                  <a:lnTo>
                    <a:pt x="3560" y="4830"/>
                  </a:lnTo>
                  <a:cubicBezTo>
                    <a:pt x="3412" y="4956"/>
                    <a:pt x="3270" y="5092"/>
                    <a:pt x="3111" y="5209"/>
                  </a:cubicBezTo>
                  <a:cubicBezTo>
                    <a:pt x="2806" y="5455"/>
                    <a:pt x="2473" y="5666"/>
                    <a:pt x="2139" y="5878"/>
                  </a:cubicBezTo>
                  <a:cubicBezTo>
                    <a:pt x="1802" y="6082"/>
                    <a:pt x="1457" y="6270"/>
                    <a:pt x="1101" y="6441"/>
                  </a:cubicBezTo>
                  <a:cubicBezTo>
                    <a:pt x="923" y="6529"/>
                    <a:pt x="743" y="6611"/>
                    <a:pt x="561" y="6686"/>
                  </a:cubicBezTo>
                  <a:cubicBezTo>
                    <a:pt x="470" y="6724"/>
                    <a:pt x="378" y="6761"/>
                    <a:pt x="285" y="6794"/>
                  </a:cubicBezTo>
                  <a:cubicBezTo>
                    <a:pt x="238" y="6811"/>
                    <a:pt x="193" y="6827"/>
                    <a:pt x="146" y="6841"/>
                  </a:cubicBezTo>
                  <a:cubicBezTo>
                    <a:pt x="99" y="6857"/>
                    <a:pt x="50" y="6869"/>
                    <a:pt x="1" y="6876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4444153" y="4314877"/>
              <a:ext cx="663782" cy="632673"/>
            </a:xfrm>
            <a:custGeom>
              <a:avLst/>
              <a:gdLst/>
              <a:ahLst/>
              <a:cxnLst/>
              <a:rect l="l" t="t" r="r" b="b"/>
              <a:pathLst>
                <a:path w="11725" h="11176" extrusionOk="0">
                  <a:moveTo>
                    <a:pt x="1" y="5052"/>
                  </a:moveTo>
                  <a:cubicBezTo>
                    <a:pt x="1" y="5052"/>
                    <a:pt x="1413" y="0"/>
                    <a:pt x="3579" y="404"/>
                  </a:cubicBezTo>
                  <a:cubicBezTo>
                    <a:pt x="5746" y="805"/>
                    <a:pt x="9473" y="3698"/>
                    <a:pt x="10426" y="4895"/>
                  </a:cubicBezTo>
                  <a:cubicBezTo>
                    <a:pt x="11379" y="6091"/>
                    <a:pt x="11379" y="11176"/>
                    <a:pt x="11552" y="10800"/>
                  </a:cubicBezTo>
                  <a:cubicBezTo>
                    <a:pt x="11724" y="10423"/>
                    <a:pt x="7292" y="9182"/>
                    <a:pt x="6564" y="8070"/>
                  </a:cubicBezTo>
                  <a:cubicBezTo>
                    <a:pt x="5835" y="6957"/>
                    <a:pt x="2200" y="1722"/>
                    <a:pt x="2501" y="1914"/>
                  </a:cubicBezTo>
                  <a:cubicBezTo>
                    <a:pt x="2801" y="2104"/>
                    <a:pt x="767" y="5956"/>
                    <a:pt x="767" y="595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4527369" y="4620114"/>
              <a:ext cx="442313" cy="518944"/>
            </a:xfrm>
            <a:custGeom>
              <a:avLst/>
              <a:gdLst/>
              <a:ahLst/>
              <a:cxnLst/>
              <a:rect l="l" t="t" r="r" b="b"/>
              <a:pathLst>
                <a:path w="7813" h="9167" extrusionOk="0">
                  <a:moveTo>
                    <a:pt x="1" y="804"/>
                  </a:moveTo>
                  <a:cubicBezTo>
                    <a:pt x="1" y="804"/>
                    <a:pt x="11" y="779"/>
                    <a:pt x="32" y="734"/>
                  </a:cubicBezTo>
                  <a:cubicBezTo>
                    <a:pt x="44" y="704"/>
                    <a:pt x="58" y="676"/>
                    <a:pt x="76" y="650"/>
                  </a:cubicBezTo>
                  <a:cubicBezTo>
                    <a:pt x="97" y="613"/>
                    <a:pt x="121" y="578"/>
                    <a:pt x="147" y="545"/>
                  </a:cubicBezTo>
                  <a:cubicBezTo>
                    <a:pt x="263" y="392"/>
                    <a:pt x="495" y="201"/>
                    <a:pt x="846" y="118"/>
                  </a:cubicBezTo>
                  <a:cubicBezTo>
                    <a:pt x="1038" y="70"/>
                    <a:pt x="1238" y="60"/>
                    <a:pt x="1436" y="84"/>
                  </a:cubicBezTo>
                  <a:cubicBezTo>
                    <a:pt x="1649" y="112"/>
                    <a:pt x="1870" y="193"/>
                    <a:pt x="2087" y="315"/>
                  </a:cubicBezTo>
                  <a:cubicBezTo>
                    <a:pt x="2523" y="561"/>
                    <a:pt x="2916" y="978"/>
                    <a:pt x="3298" y="1462"/>
                  </a:cubicBezTo>
                  <a:cubicBezTo>
                    <a:pt x="4077" y="2423"/>
                    <a:pt x="4883" y="3616"/>
                    <a:pt x="5644" y="4942"/>
                  </a:cubicBezTo>
                  <a:cubicBezTo>
                    <a:pt x="6404" y="6267"/>
                    <a:pt x="7123" y="7720"/>
                    <a:pt x="7812" y="9167"/>
                  </a:cubicBezTo>
                  <a:cubicBezTo>
                    <a:pt x="7812" y="9167"/>
                    <a:pt x="7683" y="8851"/>
                    <a:pt x="7428" y="8273"/>
                  </a:cubicBezTo>
                  <a:cubicBezTo>
                    <a:pt x="7173" y="7693"/>
                    <a:pt x="6795" y="6852"/>
                    <a:pt x="6259" y="5820"/>
                  </a:cubicBezTo>
                  <a:cubicBezTo>
                    <a:pt x="5721" y="4789"/>
                    <a:pt x="5026" y="3563"/>
                    <a:pt x="4078" y="2279"/>
                  </a:cubicBezTo>
                  <a:cubicBezTo>
                    <a:pt x="3961" y="2118"/>
                    <a:pt x="3836" y="1959"/>
                    <a:pt x="3712" y="1797"/>
                  </a:cubicBezTo>
                  <a:cubicBezTo>
                    <a:pt x="3581" y="1638"/>
                    <a:pt x="3450" y="1476"/>
                    <a:pt x="3319" y="1313"/>
                  </a:cubicBezTo>
                  <a:cubicBezTo>
                    <a:pt x="3047" y="992"/>
                    <a:pt x="2752" y="666"/>
                    <a:pt x="2383" y="407"/>
                  </a:cubicBezTo>
                  <a:cubicBezTo>
                    <a:pt x="2198" y="276"/>
                    <a:pt x="1996" y="172"/>
                    <a:pt x="1781" y="100"/>
                  </a:cubicBezTo>
                  <a:cubicBezTo>
                    <a:pt x="1560" y="25"/>
                    <a:pt x="1326" y="1"/>
                    <a:pt x="1095" y="27"/>
                  </a:cubicBezTo>
                  <a:cubicBezTo>
                    <a:pt x="860" y="51"/>
                    <a:pt x="634" y="128"/>
                    <a:pt x="435" y="255"/>
                  </a:cubicBezTo>
                  <a:cubicBezTo>
                    <a:pt x="336" y="320"/>
                    <a:pt x="247" y="399"/>
                    <a:pt x="172" y="491"/>
                  </a:cubicBezTo>
                  <a:cubicBezTo>
                    <a:pt x="97" y="585"/>
                    <a:pt x="39" y="690"/>
                    <a:pt x="1" y="8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4621738" y="4378222"/>
              <a:ext cx="425726" cy="478015"/>
            </a:xfrm>
            <a:custGeom>
              <a:avLst/>
              <a:gdLst/>
              <a:ahLst/>
              <a:cxnLst/>
              <a:rect l="l" t="t" r="r" b="b"/>
              <a:pathLst>
                <a:path w="7520" h="8444" extrusionOk="0">
                  <a:moveTo>
                    <a:pt x="1" y="0"/>
                  </a:moveTo>
                  <a:lnTo>
                    <a:pt x="231" y="133"/>
                  </a:lnTo>
                  <a:cubicBezTo>
                    <a:pt x="380" y="220"/>
                    <a:pt x="603" y="339"/>
                    <a:pt x="872" y="515"/>
                  </a:cubicBezTo>
                  <a:cubicBezTo>
                    <a:pt x="1621" y="981"/>
                    <a:pt x="2329" y="1509"/>
                    <a:pt x="2991" y="2092"/>
                  </a:cubicBezTo>
                  <a:cubicBezTo>
                    <a:pt x="3913" y="2907"/>
                    <a:pt x="4747" y="3818"/>
                    <a:pt x="5478" y="4811"/>
                  </a:cubicBezTo>
                  <a:cubicBezTo>
                    <a:pt x="5878" y="5349"/>
                    <a:pt x="6246" y="5935"/>
                    <a:pt x="6597" y="6541"/>
                  </a:cubicBezTo>
                  <a:cubicBezTo>
                    <a:pt x="6939" y="7157"/>
                    <a:pt x="7247" y="7793"/>
                    <a:pt x="7519" y="8444"/>
                  </a:cubicBezTo>
                  <a:lnTo>
                    <a:pt x="7444" y="8236"/>
                  </a:lnTo>
                  <a:cubicBezTo>
                    <a:pt x="7393" y="8100"/>
                    <a:pt x="7329" y="7896"/>
                    <a:pt x="7222" y="7637"/>
                  </a:cubicBezTo>
                  <a:cubicBezTo>
                    <a:pt x="6920" y="6895"/>
                    <a:pt x="6557" y="6180"/>
                    <a:pt x="6135" y="5499"/>
                  </a:cubicBezTo>
                  <a:cubicBezTo>
                    <a:pt x="5489" y="4455"/>
                    <a:pt x="4712" y="3499"/>
                    <a:pt x="3825" y="2648"/>
                  </a:cubicBezTo>
                  <a:cubicBezTo>
                    <a:pt x="3577" y="2399"/>
                    <a:pt x="3298" y="2167"/>
                    <a:pt x="3019" y="1924"/>
                  </a:cubicBezTo>
                  <a:lnTo>
                    <a:pt x="2576" y="1571"/>
                  </a:lnTo>
                  <a:cubicBezTo>
                    <a:pt x="2427" y="1453"/>
                    <a:pt x="2265" y="1346"/>
                    <a:pt x="2108" y="1231"/>
                  </a:cubicBezTo>
                  <a:cubicBezTo>
                    <a:pt x="1441" y="761"/>
                    <a:pt x="736" y="351"/>
                    <a:pt x="1" y="0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4235376" y="4639984"/>
              <a:ext cx="229847" cy="382684"/>
            </a:xfrm>
            <a:custGeom>
              <a:avLst/>
              <a:gdLst/>
              <a:ahLst/>
              <a:cxnLst/>
              <a:rect l="l" t="t" r="r" b="b"/>
              <a:pathLst>
                <a:path w="4060" h="6760" extrusionOk="0">
                  <a:moveTo>
                    <a:pt x="4059" y="278"/>
                  </a:moveTo>
                  <a:cubicBezTo>
                    <a:pt x="4014" y="229"/>
                    <a:pt x="3965" y="185"/>
                    <a:pt x="3909" y="147"/>
                  </a:cubicBezTo>
                  <a:cubicBezTo>
                    <a:pt x="3804" y="76"/>
                    <a:pt x="3616" y="0"/>
                    <a:pt x="3371" y="11"/>
                  </a:cubicBezTo>
                  <a:cubicBezTo>
                    <a:pt x="3076" y="25"/>
                    <a:pt x="2795" y="140"/>
                    <a:pt x="2574" y="336"/>
                  </a:cubicBezTo>
                  <a:cubicBezTo>
                    <a:pt x="2319" y="563"/>
                    <a:pt x="2130" y="905"/>
                    <a:pt x="1994" y="1289"/>
                  </a:cubicBezTo>
                  <a:cubicBezTo>
                    <a:pt x="1858" y="1671"/>
                    <a:pt x="1753" y="2095"/>
                    <a:pt x="1613" y="2532"/>
                  </a:cubicBezTo>
                  <a:cubicBezTo>
                    <a:pt x="1476" y="2970"/>
                    <a:pt x="1324" y="3427"/>
                    <a:pt x="1156" y="3895"/>
                  </a:cubicBezTo>
                  <a:cubicBezTo>
                    <a:pt x="823" y="4832"/>
                    <a:pt x="428" y="5808"/>
                    <a:pt x="1" y="6759"/>
                  </a:cubicBezTo>
                  <a:cubicBezTo>
                    <a:pt x="1" y="6759"/>
                    <a:pt x="107" y="6566"/>
                    <a:pt x="292" y="6197"/>
                  </a:cubicBezTo>
                  <a:cubicBezTo>
                    <a:pt x="477" y="5831"/>
                    <a:pt x="735" y="5288"/>
                    <a:pt x="1020" y="4586"/>
                  </a:cubicBezTo>
                  <a:cubicBezTo>
                    <a:pt x="1360" y="3750"/>
                    <a:pt x="1652" y="2895"/>
                    <a:pt x="1895" y="2027"/>
                  </a:cubicBezTo>
                  <a:cubicBezTo>
                    <a:pt x="1966" y="1777"/>
                    <a:pt x="2029" y="1519"/>
                    <a:pt x="2120" y="1264"/>
                  </a:cubicBezTo>
                  <a:cubicBezTo>
                    <a:pt x="2209" y="1009"/>
                    <a:pt x="2322" y="755"/>
                    <a:pt x="2498" y="535"/>
                  </a:cubicBezTo>
                  <a:cubicBezTo>
                    <a:pt x="2677" y="306"/>
                    <a:pt x="2926" y="145"/>
                    <a:pt x="3209" y="79"/>
                  </a:cubicBezTo>
                  <a:cubicBezTo>
                    <a:pt x="3492" y="9"/>
                    <a:pt x="3832" y="49"/>
                    <a:pt x="4059" y="278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4017202" y="4427925"/>
              <a:ext cx="376869" cy="375268"/>
            </a:xfrm>
            <a:custGeom>
              <a:avLst/>
              <a:gdLst/>
              <a:ahLst/>
              <a:cxnLst/>
              <a:rect l="l" t="t" r="r" b="b"/>
              <a:pathLst>
                <a:path w="6657" h="6629" extrusionOk="0">
                  <a:moveTo>
                    <a:pt x="6656" y="912"/>
                  </a:moveTo>
                  <a:lnTo>
                    <a:pt x="5717" y="657"/>
                  </a:lnTo>
                  <a:lnTo>
                    <a:pt x="4642" y="370"/>
                  </a:lnTo>
                  <a:lnTo>
                    <a:pt x="3982" y="196"/>
                  </a:lnTo>
                  <a:lnTo>
                    <a:pt x="3626" y="103"/>
                  </a:lnTo>
                  <a:cubicBezTo>
                    <a:pt x="3500" y="67"/>
                    <a:pt x="3373" y="39"/>
                    <a:pt x="3244" y="18"/>
                  </a:cubicBezTo>
                  <a:cubicBezTo>
                    <a:pt x="3109" y="0"/>
                    <a:pt x="2963" y="0"/>
                    <a:pt x="2819" y="48"/>
                  </a:cubicBezTo>
                  <a:cubicBezTo>
                    <a:pt x="2678" y="98"/>
                    <a:pt x="2552" y="187"/>
                    <a:pt x="2460" y="308"/>
                  </a:cubicBezTo>
                  <a:cubicBezTo>
                    <a:pt x="2270" y="542"/>
                    <a:pt x="2174" y="823"/>
                    <a:pt x="2050" y="1093"/>
                  </a:cubicBezTo>
                  <a:cubicBezTo>
                    <a:pt x="1809" y="1641"/>
                    <a:pt x="1566" y="2223"/>
                    <a:pt x="1329" y="2825"/>
                  </a:cubicBezTo>
                  <a:cubicBezTo>
                    <a:pt x="852" y="4031"/>
                    <a:pt x="395" y="5330"/>
                    <a:pt x="0" y="6628"/>
                  </a:cubicBezTo>
                  <a:cubicBezTo>
                    <a:pt x="0" y="6628"/>
                    <a:pt x="100" y="6356"/>
                    <a:pt x="285" y="5855"/>
                  </a:cubicBezTo>
                  <a:cubicBezTo>
                    <a:pt x="468" y="5352"/>
                    <a:pt x="744" y="4623"/>
                    <a:pt x="1105" y="3708"/>
                  </a:cubicBezTo>
                  <a:cubicBezTo>
                    <a:pt x="1287" y="3252"/>
                    <a:pt x="1489" y="2748"/>
                    <a:pt x="1716" y="2207"/>
                  </a:cubicBezTo>
                  <a:lnTo>
                    <a:pt x="2072" y="1365"/>
                  </a:lnTo>
                  <a:cubicBezTo>
                    <a:pt x="2135" y="1221"/>
                    <a:pt x="2198" y="1072"/>
                    <a:pt x="2263" y="924"/>
                  </a:cubicBezTo>
                  <a:cubicBezTo>
                    <a:pt x="2329" y="774"/>
                    <a:pt x="2393" y="624"/>
                    <a:pt x="2481" y="487"/>
                  </a:cubicBezTo>
                  <a:cubicBezTo>
                    <a:pt x="2568" y="353"/>
                    <a:pt x="2680" y="233"/>
                    <a:pt x="2825" y="170"/>
                  </a:cubicBezTo>
                  <a:cubicBezTo>
                    <a:pt x="2971" y="109"/>
                    <a:pt x="3142" y="110"/>
                    <a:pt x="3312" y="138"/>
                  </a:cubicBezTo>
                  <a:cubicBezTo>
                    <a:pt x="3654" y="208"/>
                    <a:pt x="4012" y="302"/>
                    <a:pt x="4375" y="384"/>
                  </a:cubicBezTo>
                  <a:cubicBezTo>
                    <a:pt x="5103" y="557"/>
                    <a:pt x="5862" y="734"/>
                    <a:pt x="6656" y="912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4584319" y="4422264"/>
              <a:ext cx="514721" cy="504055"/>
            </a:xfrm>
            <a:custGeom>
              <a:avLst/>
              <a:gdLst/>
              <a:ahLst/>
              <a:cxnLst/>
              <a:rect l="l" t="t" r="r" b="b"/>
              <a:pathLst>
                <a:path w="9092" h="8904" extrusionOk="0">
                  <a:moveTo>
                    <a:pt x="9076" y="8903"/>
                  </a:moveTo>
                  <a:cubicBezTo>
                    <a:pt x="9091" y="8870"/>
                    <a:pt x="9070" y="8834"/>
                    <a:pt x="9049" y="8807"/>
                  </a:cubicBezTo>
                  <a:cubicBezTo>
                    <a:pt x="9027" y="8779"/>
                    <a:pt x="9002" y="8755"/>
                    <a:pt x="8976" y="8734"/>
                  </a:cubicBezTo>
                  <a:cubicBezTo>
                    <a:pt x="8920" y="8690"/>
                    <a:pt x="8864" y="8652"/>
                    <a:pt x="8805" y="8615"/>
                  </a:cubicBezTo>
                  <a:cubicBezTo>
                    <a:pt x="8686" y="8544"/>
                    <a:pt x="8564" y="8479"/>
                    <a:pt x="8440" y="8418"/>
                  </a:cubicBezTo>
                  <a:cubicBezTo>
                    <a:pt x="8194" y="8292"/>
                    <a:pt x="7946" y="8177"/>
                    <a:pt x="7696" y="8060"/>
                  </a:cubicBezTo>
                  <a:cubicBezTo>
                    <a:pt x="7196" y="7833"/>
                    <a:pt x="6695" y="7612"/>
                    <a:pt x="6201" y="7378"/>
                  </a:cubicBezTo>
                  <a:cubicBezTo>
                    <a:pt x="5710" y="7140"/>
                    <a:pt x="5216" y="6901"/>
                    <a:pt x="4773" y="6603"/>
                  </a:cubicBezTo>
                  <a:cubicBezTo>
                    <a:pt x="4554" y="6454"/>
                    <a:pt x="4336" y="6290"/>
                    <a:pt x="4205" y="6095"/>
                  </a:cubicBezTo>
                  <a:lnTo>
                    <a:pt x="3746" y="5407"/>
                  </a:lnTo>
                  <a:cubicBezTo>
                    <a:pt x="3128" y="4499"/>
                    <a:pt x="2502" y="3597"/>
                    <a:pt x="1870" y="2701"/>
                  </a:cubicBezTo>
                  <a:lnTo>
                    <a:pt x="918" y="1359"/>
                  </a:lnTo>
                  <a:lnTo>
                    <a:pt x="440" y="689"/>
                  </a:lnTo>
                  <a:lnTo>
                    <a:pt x="208" y="348"/>
                  </a:lnTo>
                  <a:lnTo>
                    <a:pt x="93" y="177"/>
                  </a:lnTo>
                  <a:cubicBezTo>
                    <a:pt x="74" y="149"/>
                    <a:pt x="56" y="120"/>
                    <a:pt x="39" y="90"/>
                  </a:cubicBezTo>
                  <a:cubicBezTo>
                    <a:pt x="30" y="76"/>
                    <a:pt x="23" y="60"/>
                    <a:pt x="16" y="45"/>
                  </a:cubicBezTo>
                  <a:cubicBezTo>
                    <a:pt x="7" y="34"/>
                    <a:pt x="0" y="1"/>
                    <a:pt x="23" y="17"/>
                  </a:cubicBezTo>
                  <a:cubicBezTo>
                    <a:pt x="19" y="11"/>
                    <a:pt x="2" y="8"/>
                    <a:pt x="4" y="22"/>
                  </a:cubicBezTo>
                  <a:cubicBezTo>
                    <a:pt x="5" y="31"/>
                    <a:pt x="7" y="39"/>
                    <a:pt x="11" y="48"/>
                  </a:cubicBezTo>
                  <a:cubicBezTo>
                    <a:pt x="16" y="64"/>
                    <a:pt x="23" y="79"/>
                    <a:pt x="30" y="95"/>
                  </a:cubicBezTo>
                  <a:cubicBezTo>
                    <a:pt x="44" y="127"/>
                    <a:pt x="58" y="158"/>
                    <a:pt x="74" y="189"/>
                  </a:cubicBezTo>
                  <a:lnTo>
                    <a:pt x="170" y="373"/>
                  </a:lnTo>
                  <a:lnTo>
                    <a:pt x="374" y="731"/>
                  </a:lnTo>
                  <a:lnTo>
                    <a:pt x="798" y="1438"/>
                  </a:lnTo>
                  <a:cubicBezTo>
                    <a:pt x="1088" y="1904"/>
                    <a:pt x="1383" y="2368"/>
                    <a:pt x="1681" y="2829"/>
                  </a:cubicBezTo>
                  <a:cubicBezTo>
                    <a:pt x="2276" y="3752"/>
                    <a:pt x="2893" y="4662"/>
                    <a:pt x="3505" y="5571"/>
                  </a:cubicBezTo>
                  <a:lnTo>
                    <a:pt x="3966" y="6250"/>
                  </a:lnTo>
                  <a:cubicBezTo>
                    <a:pt x="4053" y="6374"/>
                    <a:pt x="4156" y="6486"/>
                    <a:pt x="4273" y="6580"/>
                  </a:cubicBezTo>
                  <a:cubicBezTo>
                    <a:pt x="4383" y="6673"/>
                    <a:pt x="4499" y="6756"/>
                    <a:pt x="4619" y="6833"/>
                  </a:cubicBezTo>
                  <a:cubicBezTo>
                    <a:pt x="5097" y="7133"/>
                    <a:pt x="5598" y="7369"/>
                    <a:pt x="6106" y="7586"/>
                  </a:cubicBezTo>
                  <a:cubicBezTo>
                    <a:pt x="6614" y="7802"/>
                    <a:pt x="7127" y="7997"/>
                    <a:pt x="7641" y="8193"/>
                  </a:cubicBezTo>
                  <a:cubicBezTo>
                    <a:pt x="7897" y="8289"/>
                    <a:pt x="8154" y="8383"/>
                    <a:pt x="8407" y="8488"/>
                  </a:cubicBezTo>
                  <a:cubicBezTo>
                    <a:pt x="8534" y="8540"/>
                    <a:pt x="8660" y="8594"/>
                    <a:pt x="8782" y="8654"/>
                  </a:cubicBezTo>
                  <a:cubicBezTo>
                    <a:pt x="8843" y="8683"/>
                    <a:pt x="8903" y="8717"/>
                    <a:pt x="8960" y="8752"/>
                  </a:cubicBezTo>
                  <a:cubicBezTo>
                    <a:pt x="8990" y="8771"/>
                    <a:pt x="9016" y="8792"/>
                    <a:pt x="9041" y="8814"/>
                  </a:cubicBezTo>
                  <a:cubicBezTo>
                    <a:pt x="9063" y="8837"/>
                    <a:pt x="9088" y="8869"/>
                    <a:pt x="9076" y="8903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4604189" y="4377826"/>
              <a:ext cx="471016" cy="521831"/>
            </a:xfrm>
            <a:custGeom>
              <a:avLst/>
              <a:gdLst/>
              <a:ahLst/>
              <a:cxnLst/>
              <a:rect l="l" t="t" r="r" b="b"/>
              <a:pathLst>
                <a:path w="8320" h="9218" extrusionOk="0">
                  <a:moveTo>
                    <a:pt x="8302" y="9217"/>
                  </a:moveTo>
                  <a:cubicBezTo>
                    <a:pt x="7901" y="7067"/>
                    <a:pt x="6953" y="5008"/>
                    <a:pt x="5511" y="3364"/>
                  </a:cubicBezTo>
                  <a:cubicBezTo>
                    <a:pt x="4071" y="1720"/>
                    <a:pt x="2130" y="500"/>
                    <a:pt x="0" y="0"/>
                  </a:cubicBezTo>
                  <a:cubicBezTo>
                    <a:pt x="2051" y="562"/>
                    <a:pt x="3327" y="1931"/>
                    <a:pt x="4989" y="3715"/>
                  </a:cubicBezTo>
                  <a:cubicBezTo>
                    <a:pt x="6438" y="5272"/>
                    <a:pt x="7380" y="7227"/>
                    <a:pt x="8320" y="9135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4273531" y="4603697"/>
              <a:ext cx="190897" cy="341472"/>
            </a:xfrm>
            <a:custGeom>
              <a:avLst/>
              <a:gdLst/>
              <a:ahLst/>
              <a:cxnLst/>
              <a:rect l="l" t="t" r="r" b="b"/>
              <a:pathLst>
                <a:path w="3372" h="6032" extrusionOk="0">
                  <a:moveTo>
                    <a:pt x="3338" y="872"/>
                  </a:moveTo>
                  <a:cubicBezTo>
                    <a:pt x="3027" y="458"/>
                    <a:pt x="2606" y="1"/>
                    <a:pt x="2097" y="86"/>
                  </a:cubicBezTo>
                  <a:cubicBezTo>
                    <a:pt x="1554" y="177"/>
                    <a:pt x="1317" y="811"/>
                    <a:pt x="1180" y="1347"/>
                  </a:cubicBezTo>
                  <a:lnTo>
                    <a:pt x="0" y="6032"/>
                  </a:lnTo>
                  <a:lnTo>
                    <a:pt x="1301" y="2247"/>
                  </a:lnTo>
                  <a:cubicBezTo>
                    <a:pt x="1465" y="1773"/>
                    <a:pt x="1645" y="1273"/>
                    <a:pt x="2030" y="952"/>
                  </a:cubicBezTo>
                  <a:cubicBezTo>
                    <a:pt x="2418" y="633"/>
                    <a:pt x="3080" y="591"/>
                    <a:pt x="3371" y="99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4052470" y="4407376"/>
              <a:ext cx="281591" cy="290749"/>
            </a:xfrm>
            <a:custGeom>
              <a:avLst/>
              <a:gdLst/>
              <a:ahLst/>
              <a:cxnLst/>
              <a:rect l="l" t="t" r="r" b="b"/>
              <a:pathLst>
                <a:path w="4974" h="5136" extrusionOk="0">
                  <a:moveTo>
                    <a:pt x="1116" y="1458"/>
                  </a:moveTo>
                  <a:cubicBezTo>
                    <a:pt x="1256" y="1114"/>
                    <a:pt x="1413" y="760"/>
                    <a:pt x="1694" y="514"/>
                  </a:cubicBezTo>
                  <a:cubicBezTo>
                    <a:pt x="2284" y="0"/>
                    <a:pt x="3195" y="142"/>
                    <a:pt x="3916" y="445"/>
                  </a:cubicBezTo>
                  <a:cubicBezTo>
                    <a:pt x="4265" y="594"/>
                    <a:pt x="4611" y="774"/>
                    <a:pt x="4963" y="924"/>
                  </a:cubicBezTo>
                  <a:lnTo>
                    <a:pt x="4974" y="931"/>
                  </a:lnTo>
                  <a:lnTo>
                    <a:pt x="3181" y="538"/>
                  </a:lnTo>
                  <a:cubicBezTo>
                    <a:pt x="2895" y="475"/>
                    <a:pt x="2589" y="414"/>
                    <a:pt x="2317" y="517"/>
                  </a:cubicBezTo>
                  <a:cubicBezTo>
                    <a:pt x="1935" y="662"/>
                    <a:pt x="1737" y="1074"/>
                    <a:pt x="1577" y="1449"/>
                  </a:cubicBezTo>
                  <a:lnTo>
                    <a:pt x="0" y="5136"/>
                  </a:lnTo>
                  <a:cubicBezTo>
                    <a:pt x="262" y="3879"/>
                    <a:pt x="634" y="2648"/>
                    <a:pt x="1116" y="145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4302798" y="4434662"/>
              <a:ext cx="399175" cy="434821"/>
            </a:xfrm>
            <a:custGeom>
              <a:avLst/>
              <a:gdLst/>
              <a:ahLst/>
              <a:cxnLst/>
              <a:rect l="l" t="t" r="r" b="b"/>
              <a:pathLst>
                <a:path w="7051" h="7681" extrusionOk="0">
                  <a:moveTo>
                    <a:pt x="3582" y="3339"/>
                  </a:moveTo>
                  <a:lnTo>
                    <a:pt x="4731" y="0"/>
                  </a:lnTo>
                  <a:cubicBezTo>
                    <a:pt x="4116" y="679"/>
                    <a:pt x="3690" y="1505"/>
                    <a:pt x="3493" y="2399"/>
                  </a:cubicBezTo>
                  <a:cubicBezTo>
                    <a:pt x="3652" y="1737"/>
                    <a:pt x="3811" y="1077"/>
                    <a:pt x="3968" y="417"/>
                  </a:cubicBezTo>
                  <a:lnTo>
                    <a:pt x="3229" y="2037"/>
                  </a:lnTo>
                  <a:lnTo>
                    <a:pt x="1726" y="388"/>
                  </a:lnTo>
                  <a:lnTo>
                    <a:pt x="2966" y="2495"/>
                  </a:lnTo>
                  <a:cubicBezTo>
                    <a:pt x="2493" y="1323"/>
                    <a:pt x="1264" y="501"/>
                    <a:pt x="0" y="512"/>
                  </a:cubicBezTo>
                  <a:cubicBezTo>
                    <a:pt x="1367" y="831"/>
                    <a:pt x="2519" y="1936"/>
                    <a:pt x="2898" y="3287"/>
                  </a:cubicBezTo>
                  <a:cubicBezTo>
                    <a:pt x="2615" y="3036"/>
                    <a:pt x="2320" y="2776"/>
                    <a:pt x="1957" y="2673"/>
                  </a:cubicBezTo>
                  <a:cubicBezTo>
                    <a:pt x="1594" y="2570"/>
                    <a:pt x="1142" y="2673"/>
                    <a:pt x="965" y="3008"/>
                  </a:cubicBezTo>
                  <a:cubicBezTo>
                    <a:pt x="1819" y="2666"/>
                    <a:pt x="2910" y="3264"/>
                    <a:pt x="3081" y="4169"/>
                  </a:cubicBezTo>
                  <a:cubicBezTo>
                    <a:pt x="2718" y="3936"/>
                    <a:pt x="2206" y="4095"/>
                    <a:pt x="1917" y="4415"/>
                  </a:cubicBezTo>
                  <a:cubicBezTo>
                    <a:pt x="1627" y="4736"/>
                    <a:pt x="1510" y="5172"/>
                    <a:pt x="1424" y="5595"/>
                  </a:cubicBezTo>
                  <a:cubicBezTo>
                    <a:pt x="1337" y="6019"/>
                    <a:pt x="1267" y="6457"/>
                    <a:pt x="1047" y="6827"/>
                  </a:cubicBezTo>
                  <a:cubicBezTo>
                    <a:pt x="1451" y="6682"/>
                    <a:pt x="1685" y="6262"/>
                    <a:pt x="1829" y="5858"/>
                  </a:cubicBezTo>
                  <a:cubicBezTo>
                    <a:pt x="1976" y="5455"/>
                    <a:pt x="2079" y="5017"/>
                    <a:pt x="2369" y="4699"/>
                  </a:cubicBezTo>
                  <a:cubicBezTo>
                    <a:pt x="2657" y="4382"/>
                    <a:pt x="3214" y="4252"/>
                    <a:pt x="3505" y="4568"/>
                  </a:cubicBezTo>
                  <a:cubicBezTo>
                    <a:pt x="3596" y="4668"/>
                    <a:pt x="3648" y="4797"/>
                    <a:pt x="3699" y="4923"/>
                  </a:cubicBezTo>
                  <a:lnTo>
                    <a:pt x="4806" y="7681"/>
                  </a:lnTo>
                  <a:cubicBezTo>
                    <a:pt x="4614" y="6825"/>
                    <a:pt x="4420" y="5970"/>
                    <a:pt x="4228" y="5113"/>
                  </a:cubicBezTo>
                  <a:cubicBezTo>
                    <a:pt x="4172" y="4862"/>
                    <a:pt x="4132" y="4553"/>
                    <a:pt x="4327" y="4383"/>
                  </a:cubicBezTo>
                  <a:cubicBezTo>
                    <a:pt x="4525" y="4214"/>
                    <a:pt x="4820" y="4298"/>
                    <a:pt x="5052" y="4406"/>
                  </a:cubicBezTo>
                  <a:cubicBezTo>
                    <a:pt x="5869" y="4792"/>
                    <a:pt x="6560" y="5397"/>
                    <a:pt x="7050" y="6155"/>
                  </a:cubicBezTo>
                  <a:cubicBezTo>
                    <a:pt x="6851" y="5443"/>
                    <a:pt x="6539" y="4711"/>
                    <a:pt x="5926" y="4298"/>
                  </a:cubicBezTo>
                  <a:cubicBezTo>
                    <a:pt x="5312" y="3886"/>
                    <a:pt x="4334" y="3956"/>
                    <a:pt x="3980" y="4605"/>
                  </a:cubicBezTo>
                  <a:cubicBezTo>
                    <a:pt x="3758" y="4041"/>
                    <a:pt x="3935" y="3346"/>
                    <a:pt x="4399" y="2957"/>
                  </a:cubicBezTo>
                  <a:cubicBezTo>
                    <a:pt x="4863" y="2568"/>
                    <a:pt x="5579" y="2515"/>
                    <a:pt x="6094" y="2831"/>
                  </a:cubicBezTo>
                  <a:cubicBezTo>
                    <a:pt x="5767" y="2461"/>
                    <a:pt x="5270" y="2294"/>
                    <a:pt x="4788" y="2392"/>
                  </a:cubicBezTo>
                  <a:cubicBezTo>
                    <a:pt x="4306" y="2491"/>
                    <a:pt x="3914" y="2838"/>
                    <a:pt x="3758" y="3305"/>
                  </a:cubicBezTo>
                  <a:lnTo>
                    <a:pt x="3559" y="3135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4444153" y="4320377"/>
              <a:ext cx="663782" cy="632673"/>
            </a:xfrm>
            <a:custGeom>
              <a:avLst/>
              <a:gdLst/>
              <a:ahLst/>
              <a:cxnLst/>
              <a:rect l="l" t="t" r="r" b="b"/>
              <a:pathLst>
                <a:path w="11725" h="11176" extrusionOk="0">
                  <a:moveTo>
                    <a:pt x="1" y="5052"/>
                  </a:moveTo>
                  <a:cubicBezTo>
                    <a:pt x="1" y="5052"/>
                    <a:pt x="1413" y="0"/>
                    <a:pt x="3579" y="404"/>
                  </a:cubicBezTo>
                  <a:cubicBezTo>
                    <a:pt x="5746" y="805"/>
                    <a:pt x="9473" y="3698"/>
                    <a:pt x="10426" y="4895"/>
                  </a:cubicBezTo>
                  <a:cubicBezTo>
                    <a:pt x="11379" y="6091"/>
                    <a:pt x="11379" y="11176"/>
                    <a:pt x="11552" y="10800"/>
                  </a:cubicBezTo>
                  <a:cubicBezTo>
                    <a:pt x="11724" y="10423"/>
                    <a:pt x="7292" y="9182"/>
                    <a:pt x="6564" y="8070"/>
                  </a:cubicBezTo>
                  <a:cubicBezTo>
                    <a:pt x="5835" y="6957"/>
                    <a:pt x="2200" y="1722"/>
                    <a:pt x="2501" y="1914"/>
                  </a:cubicBezTo>
                  <a:cubicBezTo>
                    <a:pt x="2801" y="2104"/>
                    <a:pt x="767" y="5956"/>
                    <a:pt x="767" y="5956"/>
                  </a:cubicBezTo>
                  <a:close/>
                </a:path>
              </a:pathLst>
            </a:custGeom>
            <a:gradFill>
              <a:gsLst>
                <a:gs pos="0">
                  <a:srgbClr val="00FF79">
                    <a:alpha val="81568"/>
                  </a:srgbClr>
                </a:gs>
                <a:gs pos="26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EE04252-A879-9E2B-457E-96063150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56" y="1201481"/>
            <a:ext cx="5391873" cy="349267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Google Shape;4639;p52"/>
          <p:cNvSpPr txBox="1">
            <a:spLocks noGrp="1"/>
          </p:cNvSpPr>
          <p:nvPr>
            <p:ph type="title"/>
          </p:nvPr>
        </p:nvSpPr>
        <p:spPr>
          <a:xfrm>
            <a:off x="2028377" y="384761"/>
            <a:ext cx="4618793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RANCANGAN ANTARMUKA (UI)</a:t>
            </a:r>
            <a:endParaRPr sz="2800" dirty="0"/>
          </a:p>
        </p:txBody>
      </p:sp>
      <p:sp>
        <p:nvSpPr>
          <p:cNvPr id="4663" name="Google Shape;4663;p52"/>
          <p:cNvSpPr/>
          <p:nvPr/>
        </p:nvSpPr>
        <p:spPr>
          <a:xfrm flipH="1">
            <a:off x="7077000" y="955839"/>
            <a:ext cx="2067000" cy="113700"/>
          </a:xfrm>
          <a:prstGeom prst="rect">
            <a:avLst/>
          </a:prstGeom>
          <a:gradFill>
            <a:gsLst>
              <a:gs pos="0">
                <a:schemeClr val="lt2"/>
              </a:gs>
              <a:gs pos="89000">
                <a:srgbClr val="521A6D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4" name="Google Shape;4664;p52"/>
          <p:cNvGrpSpPr/>
          <p:nvPr/>
        </p:nvGrpSpPr>
        <p:grpSpPr>
          <a:xfrm flipH="1">
            <a:off x="7000151" y="343798"/>
            <a:ext cx="851946" cy="687795"/>
            <a:chOff x="3974575" y="4314877"/>
            <a:chExt cx="1133360" cy="914985"/>
          </a:xfrm>
        </p:grpSpPr>
        <p:sp>
          <p:nvSpPr>
            <p:cNvPr id="4665" name="Google Shape;4665;p52"/>
            <p:cNvSpPr/>
            <p:nvPr/>
          </p:nvSpPr>
          <p:spPr>
            <a:xfrm>
              <a:off x="4238433" y="4694838"/>
              <a:ext cx="539857" cy="530322"/>
            </a:xfrm>
            <a:custGeom>
              <a:avLst/>
              <a:gdLst/>
              <a:ahLst/>
              <a:cxnLst/>
              <a:rect l="l" t="t" r="r" b="b"/>
              <a:pathLst>
                <a:path w="9536" h="9368" extrusionOk="0">
                  <a:moveTo>
                    <a:pt x="2053" y="39"/>
                  </a:moveTo>
                  <a:cubicBezTo>
                    <a:pt x="2712" y="86"/>
                    <a:pt x="3370" y="115"/>
                    <a:pt x="4031" y="138"/>
                  </a:cubicBezTo>
                  <a:cubicBezTo>
                    <a:pt x="4747" y="164"/>
                    <a:pt x="5461" y="189"/>
                    <a:pt x="6171" y="194"/>
                  </a:cubicBezTo>
                  <a:cubicBezTo>
                    <a:pt x="6224" y="199"/>
                    <a:pt x="6278" y="199"/>
                    <a:pt x="6330" y="194"/>
                  </a:cubicBezTo>
                  <a:cubicBezTo>
                    <a:pt x="7374" y="197"/>
                    <a:pt x="8414" y="157"/>
                    <a:pt x="9458" y="11"/>
                  </a:cubicBezTo>
                  <a:cubicBezTo>
                    <a:pt x="9472" y="9"/>
                    <a:pt x="9484" y="4"/>
                    <a:pt x="9498" y="0"/>
                  </a:cubicBezTo>
                  <a:cubicBezTo>
                    <a:pt x="9511" y="2"/>
                    <a:pt x="9523" y="4"/>
                    <a:pt x="9535" y="4"/>
                  </a:cubicBezTo>
                  <a:lnTo>
                    <a:pt x="7737" y="8700"/>
                  </a:lnTo>
                  <a:cubicBezTo>
                    <a:pt x="5580" y="9367"/>
                    <a:pt x="3272" y="9367"/>
                    <a:pt x="1116" y="8700"/>
                  </a:cubicBezTo>
                  <a:lnTo>
                    <a:pt x="1" y="68"/>
                  </a:lnTo>
                  <a:cubicBezTo>
                    <a:pt x="685" y="91"/>
                    <a:pt x="1369" y="79"/>
                    <a:pt x="2053" y="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2"/>
            <p:cNvSpPr/>
            <p:nvPr/>
          </p:nvSpPr>
          <p:spPr>
            <a:xfrm>
              <a:off x="4238263" y="4671402"/>
              <a:ext cx="538838" cy="52534"/>
            </a:xfrm>
            <a:custGeom>
              <a:avLst/>
              <a:gdLst/>
              <a:ahLst/>
              <a:cxnLst/>
              <a:rect l="l" t="t" r="r" b="b"/>
              <a:pathLst>
                <a:path w="9518" h="928" extrusionOk="0">
                  <a:moveTo>
                    <a:pt x="9517" y="465"/>
                  </a:moveTo>
                  <a:cubicBezTo>
                    <a:pt x="9517" y="720"/>
                    <a:pt x="7386" y="927"/>
                    <a:pt x="4759" y="927"/>
                  </a:cubicBezTo>
                  <a:cubicBezTo>
                    <a:pt x="2132" y="927"/>
                    <a:pt x="0" y="720"/>
                    <a:pt x="0" y="465"/>
                  </a:cubicBezTo>
                  <a:cubicBezTo>
                    <a:pt x="0" y="208"/>
                    <a:pt x="2132" y="1"/>
                    <a:pt x="4759" y="1"/>
                  </a:cubicBezTo>
                  <a:cubicBezTo>
                    <a:pt x="7386" y="1"/>
                    <a:pt x="9517" y="208"/>
                    <a:pt x="9517" y="465"/>
                  </a:cubicBezTo>
                  <a:close/>
                </a:path>
              </a:pathLst>
            </a:custGeom>
            <a:solidFill>
              <a:srgbClr val="4C3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2"/>
            <p:cNvSpPr/>
            <p:nvPr/>
          </p:nvSpPr>
          <p:spPr>
            <a:xfrm>
              <a:off x="4419981" y="4474062"/>
              <a:ext cx="609490" cy="755800"/>
            </a:xfrm>
            <a:custGeom>
              <a:avLst/>
              <a:gdLst/>
              <a:ahLst/>
              <a:cxnLst/>
              <a:rect l="l" t="t" r="r" b="b"/>
              <a:pathLst>
                <a:path w="10766" h="13351" extrusionOk="0">
                  <a:moveTo>
                    <a:pt x="671" y="4003"/>
                  </a:moveTo>
                  <a:cubicBezTo>
                    <a:pt x="671" y="4003"/>
                    <a:pt x="3142" y="1"/>
                    <a:pt x="4354" y="903"/>
                  </a:cubicBezTo>
                  <a:cubicBezTo>
                    <a:pt x="5565" y="1804"/>
                    <a:pt x="10765" y="4618"/>
                    <a:pt x="10505" y="13351"/>
                  </a:cubicBezTo>
                  <a:cubicBezTo>
                    <a:pt x="10505" y="13351"/>
                    <a:pt x="6471" y="9964"/>
                    <a:pt x="3832" y="8533"/>
                  </a:cubicBezTo>
                  <a:cubicBezTo>
                    <a:pt x="1193" y="7100"/>
                    <a:pt x="1598" y="4050"/>
                    <a:pt x="1598" y="4050"/>
                  </a:cubicBezTo>
                  <a:lnTo>
                    <a:pt x="0" y="525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2"/>
            <p:cNvSpPr/>
            <p:nvPr/>
          </p:nvSpPr>
          <p:spPr>
            <a:xfrm>
              <a:off x="4524822" y="4576242"/>
              <a:ext cx="436539" cy="525680"/>
            </a:xfrm>
            <a:custGeom>
              <a:avLst/>
              <a:gdLst/>
              <a:ahLst/>
              <a:cxnLst/>
              <a:rect l="l" t="t" r="r" b="b"/>
              <a:pathLst>
                <a:path w="7711" h="9286" extrusionOk="0">
                  <a:moveTo>
                    <a:pt x="65" y="1481"/>
                  </a:moveTo>
                  <a:cubicBezTo>
                    <a:pt x="290" y="908"/>
                    <a:pt x="1051" y="707"/>
                    <a:pt x="1636" y="903"/>
                  </a:cubicBezTo>
                  <a:cubicBezTo>
                    <a:pt x="2219" y="1099"/>
                    <a:pt x="2659" y="1577"/>
                    <a:pt x="3053" y="2048"/>
                  </a:cubicBezTo>
                  <a:cubicBezTo>
                    <a:pt x="4904" y="4249"/>
                    <a:pt x="6429" y="6711"/>
                    <a:pt x="7711" y="9285"/>
                  </a:cubicBezTo>
                  <a:cubicBezTo>
                    <a:pt x="6543" y="6419"/>
                    <a:pt x="5335" y="3488"/>
                    <a:pt x="3252" y="1200"/>
                  </a:cubicBezTo>
                  <a:cubicBezTo>
                    <a:pt x="2926" y="838"/>
                    <a:pt x="2568" y="489"/>
                    <a:pt x="2130" y="275"/>
                  </a:cubicBezTo>
                  <a:cubicBezTo>
                    <a:pt x="1690" y="62"/>
                    <a:pt x="1154" y="1"/>
                    <a:pt x="718" y="219"/>
                  </a:cubicBezTo>
                  <a:cubicBezTo>
                    <a:pt x="281" y="439"/>
                    <a:pt x="0" y="980"/>
                    <a:pt x="168" y="143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2"/>
            <p:cNvSpPr/>
            <p:nvPr/>
          </p:nvSpPr>
          <p:spPr>
            <a:xfrm>
              <a:off x="4593376" y="4425944"/>
              <a:ext cx="376303" cy="490469"/>
            </a:xfrm>
            <a:custGeom>
              <a:avLst/>
              <a:gdLst/>
              <a:ahLst/>
              <a:cxnLst/>
              <a:rect l="l" t="t" r="r" b="b"/>
              <a:pathLst>
                <a:path w="6647" h="8664" extrusionOk="0">
                  <a:moveTo>
                    <a:pt x="1" y="0"/>
                  </a:moveTo>
                  <a:cubicBezTo>
                    <a:pt x="1039" y="2175"/>
                    <a:pt x="2314" y="4757"/>
                    <a:pt x="3323" y="6093"/>
                  </a:cubicBezTo>
                  <a:cubicBezTo>
                    <a:pt x="3742" y="6648"/>
                    <a:pt x="5560" y="8051"/>
                    <a:pt x="6646" y="8664"/>
                  </a:cubicBezTo>
                  <a:cubicBezTo>
                    <a:pt x="5663" y="3626"/>
                    <a:pt x="2672" y="3614"/>
                    <a:pt x="1006" y="934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2"/>
            <p:cNvSpPr/>
            <p:nvPr/>
          </p:nvSpPr>
          <p:spPr>
            <a:xfrm>
              <a:off x="4506424" y="4703330"/>
              <a:ext cx="508324" cy="526530"/>
            </a:xfrm>
            <a:custGeom>
              <a:avLst/>
              <a:gdLst/>
              <a:ahLst/>
              <a:cxnLst/>
              <a:rect l="l" t="t" r="r" b="b"/>
              <a:pathLst>
                <a:path w="8979" h="9301" extrusionOk="0">
                  <a:moveTo>
                    <a:pt x="8978" y="9301"/>
                  </a:moveTo>
                  <a:cubicBezTo>
                    <a:pt x="8128" y="8556"/>
                    <a:pt x="7252" y="7843"/>
                    <a:pt x="6358" y="7152"/>
                  </a:cubicBezTo>
                  <a:cubicBezTo>
                    <a:pt x="5464" y="6459"/>
                    <a:pt x="4546" y="5797"/>
                    <a:pt x="3600" y="5176"/>
                  </a:cubicBezTo>
                  <a:cubicBezTo>
                    <a:pt x="3364" y="5021"/>
                    <a:pt x="3118" y="4878"/>
                    <a:pt x="2877" y="4729"/>
                  </a:cubicBezTo>
                  <a:cubicBezTo>
                    <a:pt x="2635" y="4586"/>
                    <a:pt x="2376" y="4455"/>
                    <a:pt x="2146" y="4305"/>
                  </a:cubicBezTo>
                  <a:cubicBezTo>
                    <a:pt x="1902" y="4171"/>
                    <a:pt x="1687" y="3991"/>
                    <a:pt x="1474" y="3813"/>
                  </a:cubicBezTo>
                  <a:lnTo>
                    <a:pt x="1182" y="3516"/>
                  </a:lnTo>
                  <a:cubicBezTo>
                    <a:pt x="1092" y="3410"/>
                    <a:pt x="1010" y="3298"/>
                    <a:pt x="922" y="3190"/>
                  </a:cubicBezTo>
                  <a:cubicBezTo>
                    <a:pt x="598" y="2732"/>
                    <a:pt x="362" y="2219"/>
                    <a:pt x="228" y="1674"/>
                  </a:cubicBezTo>
                  <a:cubicBezTo>
                    <a:pt x="90" y="1128"/>
                    <a:pt x="36" y="564"/>
                    <a:pt x="71" y="0"/>
                  </a:cubicBezTo>
                  <a:cubicBezTo>
                    <a:pt x="1" y="562"/>
                    <a:pt x="44" y="1135"/>
                    <a:pt x="160" y="1692"/>
                  </a:cubicBezTo>
                  <a:cubicBezTo>
                    <a:pt x="282" y="2250"/>
                    <a:pt x="509" y="2779"/>
                    <a:pt x="830" y="3254"/>
                  </a:cubicBezTo>
                  <a:cubicBezTo>
                    <a:pt x="1148" y="3732"/>
                    <a:pt x="1587" y="4123"/>
                    <a:pt x="2076" y="4418"/>
                  </a:cubicBezTo>
                  <a:cubicBezTo>
                    <a:pt x="2319" y="4577"/>
                    <a:pt x="2563" y="4705"/>
                    <a:pt x="2806" y="4850"/>
                  </a:cubicBezTo>
                  <a:cubicBezTo>
                    <a:pt x="3045" y="4998"/>
                    <a:pt x="3286" y="5143"/>
                    <a:pt x="3522" y="5298"/>
                  </a:cubicBezTo>
                  <a:cubicBezTo>
                    <a:pt x="4469" y="5906"/>
                    <a:pt x="5384" y="6569"/>
                    <a:pt x="6290" y="7241"/>
                  </a:cubicBezTo>
                  <a:cubicBezTo>
                    <a:pt x="6746" y="7575"/>
                    <a:pt x="7194" y="7917"/>
                    <a:pt x="7641" y="8262"/>
                  </a:cubicBezTo>
                  <a:cubicBezTo>
                    <a:pt x="8088" y="8608"/>
                    <a:pt x="8533" y="8952"/>
                    <a:pt x="8978" y="9301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2"/>
            <p:cNvSpPr/>
            <p:nvPr/>
          </p:nvSpPr>
          <p:spPr>
            <a:xfrm>
              <a:off x="3974575" y="4375166"/>
              <a:ext cx="512966" cy="523076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9061" y="3402"/>
                  </a:moveTo>
                  <a:cubicBezTo>
                    <a:pt x="8629" y="2987"/>
                    <a:pt x="8757" y="1755"/>
                    <a:pt x="7023" y="877"/>
                  </a:cubicBezTo>
                  <a:cubicBezTo>
                    <a:pt x="5288" y="0"/>
                    <a:pt x="4080" y="115"/>
                    <a:pt x="3513" y="58"/>
                  </a:cubicBezTo>
                  <a:cubicBezTo>
                    <a:pt x="2946" y="0"/>
                    <a:pt x="1282" y="2292"/>
                    <a:pt x="642" y="4483"/>
                  </a:cubicBezTo>
                  <a:cubicBezTo>
                    <a:pt x="1" y="6672"/>
                    <a:pt x="497" y="9240"/>
                    <a:pt x="497" y="9240"/>
                  </a:cubicBezTo>
                  <a:cubicBezTo>
                    <a:pt x="497" y="9240"/>
                    <a:pt x="2778" y="7330"/>
                    <a:pt x="3513" y="5094"/>
                  </a:cubicBezTo>
                  <a:cubicBezTo>
                    <a:pt x="4248" y="2860"/>
                    <a:pt x="4821" y="1777"/>
                    <a:pt x="4821" y="1777"/>
                  </a:cubicBezTo>
                  <a:lnTo>
                    <a:pt x="7444" y="2587"/>
                  </a:lnTo>
                  <a:lnTo>
                    <a:pt x="9061" y="48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2"/>
            <p:cNvSpPr/>
            <p:nvPr/>
          </p:nvSpPr>
          <p:spPr>
            <a:xfrm>
              <a:off x="4002653" y="4475647"/>
              <a:ext cx="244849" cy="422594"/>
            </a:xfrm>
            <a:custGeom>
              <a:avLst/>
              <a:gdLst/>
              <a:ahLst/>
              <a:cxnLst/>
              <a:rect l="l" t="t" r="r" b="b"/>
              <a:pathLst>
                <a:path w="4325" h="7465" extrusionOk="0">
                  <a:moveTo>
                    <a:pt x="1" y="7465"/>
                  </a:moveTo>
                  <a:cubicBezTo>
                    <a:pt x="570" y="7009"/>
                    <a:pt x="1086" y="6487"/>
                    <a:pt x="1561" y="5929"/>
                  </a:cubicBezTo>
                  <a:cubicBezTo>
                    <a:pt x="1678" y="5787"/>
                    <a:pt x="1797" y="5648"/>
                    <a:pt x="1903" y="5497"/>
                  </a:cubicBezTo>
                  <a:cubicBezTo>
                    <a:pt x="2015" y="5353"/>
                    <a:pt x="2120" y="5201"/>
                    <a:pt x="2221" y="5049"/>
                  </a:cubicBezTo>
                  <a:cubicBezTo>
                    <a:pt x="2324" y="4897"/>
                    <a:pt x="2418" y="4738"/>
                    <a:pt x="2516" y="4583"/>
                  </a:cubicBezTo>
                  <a:cubicBezTo>
                    <a:pt x="2603" y="4422"/>
                    <a:pt x="2698" y="4263"/>
                    <a:pt x="2776" y="4096"/>
                  </a:cubicBezTo>
                  <a:cubicBezTo>
                    <a:pt x="2935" y="3766"/>
                    <a:pt x="3062" y="3413"/>
                    <a:pt x="3171" y="3068"/>
                  </a:cubicBezTo>
                  <a:cubicBezTo>
                    <a:pt x="3284" y="2722"/>
                    <a:pt x="3406" y="2380"/>
                    <a:pt x="3525" y="2034"/>
                  </a:cubicBezTo>
                  <a:cubicBezTo>
                    <a:pt x="3644" y="1690"/>
                    <a:pt x="3771" y="1350"/>
                    <a:pt x="3906" y="1011"/>
                  </a:cubicBezTo>
                  <a:cubicBezTo>
                    <a:pt x="4035" y="671"/>
                    <a:pt x="4174" y="334"/>
                    <a:pt x="4325" y="1"/>
                  </a:cubicBezTo>
                  <a:cubicBezTo>
                    <a:pt x="3972" y="641"/>
                    <a:pt x="3687" y="1317"/>
                    <a:pt x="3420" y="1996"/>
                  </a:cubicBezTo>
                  <a:cubicBezTo>
                    <a:pt x="3284" y="2334"/>
                    <a:pt x="3165" y="2680"/>
                    <a:pt x="3045" y="3026"/>
                  </a:cubicBezTo>
                  <a:cubicBezTo>
                    <a:pt x="2935" y="3370"/>
                    <a:pt x="2801" y="3706"/>
                    <a:pt x="2645" y="4033"/>
                  </a:cubicBezTo>
                  <a:cubicBezTo>
                    <a:pt x="2338" y="4687"/>
                    <a:pt x="1919" y="5284"/>
                    <a:pt x="1474" y="5857"/>
                  </a:cubicBezTo>
                  <a:cubicBezTo>
                    <a:pt x="1249" y="6142"/>
                    <a:pt x="1015" y="6421"/>
                    <a:pt x="765" y="6686"/>
                  </a:cubicBezTo>
                  <a:cubicBezTo>
                    <a:pt x="521" y="6957"/>
                    <a:pt x="266" y="7215"/>
                    <a:pt x="1" y="7465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2"/>
            <p:cNvSpPr/>
            <p:nvPr/>
          </p:nvSpPr>
          <p:spPr>
            <a:xfrm>
              <a:off x="4185560" y="4541880"/>
              <a:ext cx="372907" cy="534851"/>
            </a:xfrm>
            <a:custGeom>
              <a:avLst/>
              <a:gdLst/>
              <a:ahLst/>
              <a:cxnLst/>
              <a:rect l="l" t="t" r="r" b="b"/>
              <a:pathLst>
                <a:path w="6587" h="9448" extrusionOk="0">
                  <a:moveTo>
                    <a:pt x="6587" y="2608"/>
                  </a:moveTo>
                  <a:cubicBezTo>
                    <a:pt x="6327" y="2168"/>
                    <a:pt x="4337" y="574"/>
                    <a:pt x="3296" y="288"/>
                  </a:cubicBezTo>
                  <a:cubicBezTo>
                    <a:pt x="2254" y="0"/>
                    <a:pt x="1" y="9423"/>
                    <a:pt x="261" y="9435"/>
                  </a:cubicBezTo>
                  <a:cubicBezTo>
                    <a:pt x="521" y="9447"/>
                    <a:pt x="3518" y="8323"/>
                    <a:pt x="4700" y="6471"/>
                  </a:cubicBezTo>
                  <a:cubicBezTo>
                    <a:pt x="5882" y="4621"/>
                    <a:pt x="5334" y="2557"/>
                    <a:pt x="5334" y="255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2"/>
            <p:cNvSpPr/>
            <p:nvPr/>
          </p:nvSpPr>
          <p:spPr>
            <a:xfrm>
              <a:off x="4198806" y="4556372"/>
              <a:ext cx="173404" cy="519623"/>
            </a:xfrm>
            <a:custGeom>
              <a:avLst/>
              <a:gdLst/>
              <a:ahLst/>
              <a:cxnLst/>
              <a:rect l="l" t="t" r="r" b="b"/>
              <a:pathLst>
                <a:path w="3063" h="9179" extrusionOk="0">
                  <a:moveTo>
                    <a:pt x="3062" y="32"/>
                  </a:moveTo>
                  <a:cubicBezTo>
                    <a:pt x="2958" y="1"/>
                    <a:pt x="2856" y="67"/>
                    <a:pt x="2781" y="133"/>
                  </a:cubicBezTo>
                  <a:cubicBezTo>
                    <a:pt x="2706" y="205"/>
                    <a:pt x="2638" y="283"/>
                    <a:pt x="2579" y="369"/>
                  </a:cubicBezTo>
                  <a:cubicBezTo>
                    <a:pt x="2464" y="538"/>
                    <a:pt x="2359" y="718"/>
                    <a:pt x="2266" y="901"/>
                  </a:cubicBezTo>
                  <a:cubicBezTo>
                    <a:pt x="2083" y="1271"/>
                    <a:pt x="1928" y="1652"/>
                    <a:pt x="1779" y="2034"/>
                  </a:cubicBezTo>
                  <a:cubicBezTo>
                    <a:pt x="1488" y="2802"/>
                    <a:pt x="1247" y="3588"/>
                    <a:pt x="1013" y="4375"/>
                  </a:cubicBezTo>
                  <a:cubicBezTo>
                    <a:pt x="793" y="5166"/>
                    <a:pt x="584" y="5960"/>
                    <a:pt x="402" y="6760"/>
                  </a:cubicBezTo>
                  <a:cubicBezTo>
                    <a:pt x="313" y="7159"/>
                    <a:pt x="228" y="7561"/>
                    <a:pt x="153" y="7964"/>
                  </a:cubicBezTo>
                  <a:cubicBezTo>
                    <a:pt x="116" y="8167"/>
                    <a:pt x="81" y="8369"/>
                    <a:pt x="51" y="8572"/>
                  </a:cubicBezTo>
                  <a:cubicBezTo>
                    <a:pt x="37" y="8675"/>
                    <a:pt x="23" y="8776"/>
                    <a:pt x="13" y="8877"/>
                  </a:cubicBezTo>
                  <a:cubicBezTo>
                    <a:pt x="8" y="8929"/>
                    <a:pt x="4" y="8980"/>
                    <a:pt x="2" y="9031"/>
                  </a:cubicBezTo>
                  <a:cubicBezTo>
                    <a:pt x="2" y="9057"/>
                    <a:pt x="1" y="9083"/>
                    <a:pt x="2" y="9109"/>
                  </a:cubicBezTo>
                  <a:cubicBezTo>
                    <a:pt x="4" y="9134"/>
                    <a:pt x="2" y="9165"/>
                    <a:pt x="25" y="9179"/>
                  </a:cubicBezTo>
                  <a:cubicBezTo>
                    <a:pt x="4" y="9165"/>
                    <a:pt x="9" y="9132"/>
                    <a:pt x="8" y="9109"/>
                  </a:cubicBezTo>
                  <a:cubicBezTo>
                    <a:pt x="6" y="9085"/>
                    <a:pt x="11" y="9057"/>
                    <a:pt x="13" y="9032"/>
                  </a:cubicBezTo>
                  <a:cubicBezTo>
                    <a:pt x="18" y="8982"/>
                    <a:pt x="27" y="8931"/>
                    <a:pt x="36" y="8881"/>
                  </a:cubicBezTo>
                  <a:cubicBezTo>
                    <a:pt x="51" y="8779"/>
                    <a:pt x="70" y="8678"/>
                    <a:pt x="90" y="8579"/>
                  </a:cubicBezTo>
                  <a:cubicBezTo>
                    <a:pt x="130" y="8378"/>
                    <a:pt x="175" y="8179"/>
                    <a:pt x="222" y="7980"/>
                  </a:cubicBezTo>
                  <a:cubicBezTo>
                    <a:pt x="313" y="7580"/>
                    <a:pt x="409" y="7182"/>
                    <a:pt x="512" y="6786"/>
                  </a:cubicBezTo>
                  <a:cubicBezTo>
                    <a:pt x="715" y="5993"/>
                    <a:pt x="922" y="5201"/>
                    <a:pt x="1153" y="4415"/>
                  </a:cubicBezTo>
                  <a:cubicBezTo>
                    <a:pt x="1374" y="3628"/>
                    <a:pt x="1617" y="2846"/>
                    <a:pt x="1884" y="2073"/>
                  </a:cubicBezTo>
                  <a:cubicBezTo>
                    <a:pt x="2019" y="1687"/>
                    <a:pt x="2162" y="1305"/>
                    <a:pt x="2331" y="933"/>
                  </a:cubicBezTo>
                  <a:cubicBezTo>
                    <a:pt x="2411" y="746"/>
                    <a:pt x="2506" y="564"/>
                    <a:pt x="2610" y="390"/>
                  </a:cubicBezTo>
                  <a:cubicBezTo>
                    <a:pt x="2664" y="303"/>
                    <a:pt x="2726" y="222"/>
                    <a:pt x="2795" y="149"/>
                  </a:cubicBezTo>
                  <a:cubicBezTo>
                    <a:pt x="2865" y="81"/>
                    <a:pt x="2956" y="8"/>
                    <a:pt x="3062" y="32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2"/>
            <p:cNvSpPr/>
            <p:nvPr/>
          </p:nvSpPr>
          <p:spPr>
            <a:xfrm>
              <a:off x="4200278" y="4686743"/>
              <a:ext cx="299310" cy="389250"/>
            </a:xfrm>
            <a:custGeom>
              <a:avLst/>
              <a:gdLst/>
              <a:ahLst/>
              <a:cxnLst/>
              <a:rect l="l" t="t" r="r" b="b"/>
              <a:pathLst>
                <a:path w="5287" h="6876" extrusionOk="0">
                  <a:moveTo>
                    <a:pt x="1" y="6876"/>
                  </a:moveTo>
                  <a:cubicBezTo>
                    <a:pt x="198" y="6853"/>
                    <a:pt x="388" y="6787"/>
                    <a:pt x="575" y="6722"/>
                  </a:cubicBezTo>
                  <a:cubicBezTo>
                    <a:pt x="762" y="6660"/>
                    <a:pt x="947" y="6584"/>
                    <a:pt x="1130" y="6506"/>
                  </a:cubicBezTo>
                  <a:cubicBezTo>
                    <a:pt x="1495" y="6347"/>
                    <a:pt x="1851" y="6169"/>
                    <a:pt x="2197" y="5974"/>
                  </a:cubicBezTo>
                  <a:cubicBezTo>
                    <a:pt x="2544" y="5778"/>
                    <a:pt x="2876" y="5556"/>
                    <a:pt x="3192" y="5314"/>
                  </a:cubicBezTo>
                  <a:cubicBezTo>
                    <a:pt x="3354" y="5197"/>
                    <a:pt x="3501" y="5059"/>
                    <a:pt x="3654" y="4931"/>
                  </a:cubicBezTo>
                  <a:lnTo>
                    <a:pt x="3871" y="4724"/>
                  </a:lnTo>
                  <a:lnTo>
                    <a:pt x="3977" y="4617"/>
                  </a:lnTo>
                  <a:lnTo>
                    <a:pt x="4077" y="4504"/>
                  </a:lnTo>
                  <a:cubicBezTo>
                    <a:pt x="4611" y="3902"/>
                    <a:pt x="4971" y="3153"/>
                    <a:pt x="5129" y="2369"/>
                  </a:cubicBezTo>
                  <a:cubicBezTo>
                    <a:pt x="5286" y="1585"/>
                    <a:pt x="5274" y="766"/>
                    <a:pt x="5074" y="0"/>
                  </a:cubicBezTo>
                  <a:cubicBezTo>
                    <a:pt x="5145" y="388"/>
                    <a:pt x="5177" y="782"/>
                    <a:pt x="5164" y="1178"/>
                  </a:cubicBezTo>
                  <a:cubicBezTo>
                    <a:pt x="5157" y="1571"/>
                    <a:pt x="5108" y="1962"/>
                    <a:pt x="5019" y="2344"/>
                  </a:cubicBezTo>
                  <a:cubicBezTo>
                    <a:pt x="4843" y="3106"/>
                    <a:pt x="4494" y="3832"/>
                    <a:pt x="3967" y="4408"/>
                  </a:cubicBezTo>
                  <a:lnTo>
                    <a:pt x="3873" y="4519"/>
                  </a:lnTo>
                  <a:lnTo>
                    <a:pt x="3770" y="4622"/>
                  </a:lnTo>
                  <a:lnTo>
                    <a:pt x="3560" y="4830"/>
                  </a:lnTo>
                  <a:cubicBezTo>
                    <a:pt x="3412" y="4956"/>
                    <a:pt x="3270" y="5092"/>
                    <a:pt x="3111" y="5209"/>
                  </a:cubicBezTo>
                  <a:cubicBezTo>
                    <a:pt x="2806" y="5455"/>
                    <a:pt x="2473" y="5666"/>
                    <a:pt x="2139" y="5878"/>
                  </a:cubicBezTo>
                  <a:cubicBezTo>
                    <a:pt x="1802" y="6082"/>
                    <a:pt x="1457" y="6270"/>
                    <a:pt x="1101" y="6441"/>
                  </a:cubicBezTo>
                  <a:cubicBezTo>
                    <a:pt x="923" y="6529"/>
                    <a:pt x="743" y="6611"/>
                    <a:pt x="561" y="6686"/>
                  </a:cubicBezTo>
                  <a:cubicBezTo>
                    <a:pt x="470" y="6724"/>
                    <a:pt x="378" y="6761"/>
                    <a:pt x="285" y="6794"/>
                  </a:cubicBezTo>
                  <a:cubicBezTo>
                    <a:pt x="238" y="6811"/>
                    <a:pt x="193" y="6827"/>
                    <a:pt x="146" y="6841"/>
                  </a:cubicBezTo>
                  <a:cubicBezTo>
                    <a:pt x="99" y="6857"/>
                    <a:pt x="50" y="6869"/>
                    <a:pt x="1" y="6876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2"/>
            <p:cNvSpPr/>
            <p:nvPr/>
          </p:nvSpPr>
          <p:spPr>
            <a:xfrm>
              <a:off x="4444153" y="4314877"/>
              <a:ext cx="663782" cy="632673"/>
            </a:xfrm>
            <a:custGeom>
              <a:avLst/>
              <a:gdLst/>
              <a:ahLst/>
              <a:cxnLst/>
              <a:rect l="l" t="t" r="r" b="b"/>
              <a:pathLst>
                <a:path w="11725" h="11176" extrusionOk="0">
                  <a:moveTo>
                    <a:pt x="1" y="5052"/>
                  </a:moveTo>
                  <a:cubicBezTo>
                    <a:pt x="1" y="5052"/>
                    <a:pt x="1413" y="0"/>
                    <a:pt x="3579" y="404"/>
                  </a:cubicBezTo>
                  <a:cubicBezTo>
                    <a:pt x="5746" y="805"/>
                    <a:pt x="9473" y="3698"/>
                    <a:pt x="10426" y="4895"/>
                  </a:cubicBezTo>
                  <a:cubicBezTo>
                    <a:pt x="11379" y="6091"/>
                    <a:pt x="11379" y="11176"/>
                    <a:pt x="11552" y="10800"/>
                  </a:cubicBezTo>
                  <a:cubicBezTo>
                    <a:pt x="11724" y="10423"/>
                    <a:pt x="7292" y="9182"/>
                    <a:pt x="6564" y="8070"/>
                  </a:cubicBezTo>
                  <a:cubicBezTo>
                    <a:pt x="5835" y="6957"/>
                    <a:pt x="2200" y="1722"/>
                    <a:pt x="2501" y="1914"/>
                  </a:cubicBezTo>
                  <a:cubicBezTo>
                    <a:pt x="2801" y="2104"/>
                    <a:pt x="767" y="5956"/>
                    <a:pt x="767" y="595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2"/>
            <p:cNvSpPr/>
            <p:nvPr/>
          </p:nvSpPr>
          <p:spPr>
            <a:xfrm>
              <a:off x="4527369" y="4620114"/>
              <a:ext cx="442313" cy="518944"/>
            </a:xfrm>
            <a:custGeom>
              <a:avLst/>
              <a:gdLst/>
              <a:ahLst/>
              <a:cxnLst/>
              <a:rect l="l" t="t" r="r" b="b"/>
              <a:pathLst>
                <a:path w="7813" h="9167" extrusionOk="0">
                  <a:moveTo>
                    <a:pt x="1" y="804"/>
                  </a:moveTo>
                  <a:cubicBezTo>
                    <a:pt x="1" y="804"/>
                    <a:pt x="11" y="779"/>
                    <a:pt x="32" y="734"/>
                  </a:cubicBezTo>
                  <a:cubicBezTo>
                    <a:pt x="44" y="704"/>
                    <a:pt x="58" y="676"/>
                    <a:pt x="76" y="650"/>
                  </a:cubicBezTo>
                  <a:cubicBezTo>
                    <a:pt x="97" y="613"/>
                    <a:pt x="121" y="578"/>
                    <a:pt x="147" y="545"/>
                  </a:cubicBezTo>
                  <a:cubicBezTo>
                    <a:pt x="263" y="392"/>
                    <a:pt x="495" y="201"/>
                    <a:pt x="846" y="118"/>
                  </a:cubicBezTo>
                  <a:cubicBezTo>
                    <a:pt x="1038" y="70"/>
                    <a:pt x="1238" y="60"/>
                    <a:pt x="1436" y="84"/>
                  </a:cubicBezTo>
                  <a:cubicBezTo>
                    <a:pt x="1649" y="112"/>
                    <a:pt x="1870" y="193"/>
                    <a:pt x="2087" y="315"/>
                  </a:cubicBezTo>
                  <a:cubicBezTo>
                    <a:pt x="2523" y="561"/>
                    <a:pt x="2916" y="978"/>
                    <a:pt x="3298" y="1462"/>
                  </a:cubicBezTo>
                  <a:cubicBezTo>
                    <a:pt x="4077" y="2423"/>
                    <a:pt x="4883" y="3616"/>
                    <a:pt x="5644" y="4942"/>
                  </a:cubicBezTo>
                  <a:cubicBezTo>
                    <a:pt x="6404" y="6267"/>
                    <a:pt x="7123" y="7720"/>
                    <a:pt x="7812" y="9167"/>
                  </a:cubicBezTo>
                  <a:cubicBezTo>
                    <a:pt x="7812" y="9167"/>
                    <a:pt x="7683" y="8851"/>
                    <a:pt x="7428" y="8273"/>
                  </a:cubicBezTo>
                  <a:cubicBezTo>
                    <a:pt x="7173" y="7693"/>
                    <a:pt x="6795" y="6852"/>
                    <a:pt x="6259" y="5820"/>
                  </a:cubicBezTo>
                  <a:cubicBezTo>
                    <a:pt x="5721" y="4789"/>
                    <a:pt x="5026" y="3563"/>
                    <a:pt x="4078" y="2279"/>
                  </a:cubicBezTo>
                  <a:cubicBezTo>
                    <a:pt x="3961" y="2118"/>
                    <a:pt x="3836" y="1959"/>
                    <a:pt x="3712" y="1797"/>
                  </a:cubicBezTo>
                  <a:cubicBezTo>
                    <a:pt x="3581" y="1638"/>
                    <a:pt x="3450" y="1476"/>
                    <a:pt x="3319" y="1313"/>
                  </a:cubicBezTo>
                  <a:cubicBezTo>
                    <a:pt x="3047" y="992"/>
                    <a:pt x="2752" y="666"/>
                    <a:pt x="2383" y="407"/>
                  </a:cubicBezTo>
                  <a:cubicBezTo>
                    <a:pt x="2198" y="276"/>
                    <a:pt x="1996" y="172"/>
                    <a:pt x="1781" y="100"/>
                  </a:cubicBezTo>
                  <a:cubicBezTo>
                    <a:pt x="1560" y="25"/>
                    <a:pt x="1326" y="1"/>
                    <a:pt x="1095" y="27"/>
                  </a:cubicBezTo>
                  <a:cubicBezTo>
                    <a:pt x="860" y="51"/>
                    <a:pt x="634" y="128"/>
                    <a:pt x="435" y="255"/>
                  </a:cubicBezTo>
                  <a:cubicBezTo>
                    <a:pt x="336" y="320"/>
                    <a:pt x="247" y="399"/>
                    <a:pt x="172" y="491"/>
                  </a:cubicBezTo>
                  <a:cubicBezTo>
                    <a:pt x="97" y="585"/>
                    <a:pt x="39" y="690"/>
                    <a:pt x="1" y="8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2"/>
            <p:cNvSpPr/>
            <p:nvPr/>
          </p:nvSpPr>
          <p:spPr>
            <a:xfrm>
              <a:off x="4621738" y="4378222"/>
              <a:ext cx="425726" cy="478015"/>
            </a:xfrm>
            <a:custGeom>
              <a:avLst/>
              <a:gdLst/>
              <a:ahLst/>
              <a:cxnLst/>
              <a:rect l="l" t="t" r="r" b="b"/>
              <a:pathLst>
                <a:path w="7520" h="8444" extrusionOk="0">
                  <a:moveTo>
                    <a:pt x="1" y="0"/>
                  </a:moveTo>
                  <a:lnTo>
                    <a:pt x="231" y="133"/>
                  </a:lnTo>
                  <a:cubicBezTo>
                    <a:pt x="380" y="220"/>
                    <a:pt x="603" y="339"/>
                    <a:pt x="872" y="515"/>
                  </a:cubicBezTo>
                  <a:cubicBezTo>
                    <a:pt x="1621" y="981"/>
                    <a:pt x="2329" y="1509"/>
                    <a:pt x="2991" y="2092"/>
                  </a:cubicBezTo>
                  <a:cubicBezTo>
                    <a:pt x="3913" y="2907"/>
                    <a:pt x="4747" y="3818"/>
                    <a:pt x="5478" y="4811"/>
                  </a:cubicBezTo>
                  <a:cubicBezTo>
                    <a:pt x="5878" y="5349"/>
                    <a:pt x="6246" y="5935"/>
                    <a:pt x="6597" y="6541"/>
                  </a:cubicBezTo>
                  <a:cubicBezTo>
                    <a:pt x="6939" y="7157"/>
                    <a:pt x="7247" y="7793"/>
                    <a:pt x="7519" y="8444"/>
                  </a:cubicBezTo>
                  <a:lnTo>
                    <a:pt x="7444" y="8236"/>
                  </a:lnTo>
                  <a:cubicBezTo>
                    <a:pt x="7393" y="8100"/>
                    <a:pt x="7329" y="7896"/>
                    <a:pt x="7222" y="7637"/>
                  </a:cubicBezTo>
                  <a:cubicBezTo>
                    <a:pt x="6920" y="6895"/>
                    <a:pt x="6557" y="6180"/>
                    <a:pt x="6135" y="5499"/>
                  </a:cubicBezTo>
                  <a:cubicBezTo>
                    <a:pt x="5489" y="4455"/>
                    <a:pt x="4712" y="3499"/>
                    <a:pt x="3825" y="2648"/>
                  </a:cubicBezTo>
                  <a:cubicBezTo>
                    <a:pt x="3577" y="2399"/>
                    <a:pt x="3298" y="2167"/>
                    <a:pt x="3019" y="1924"/>
                  </a:cubicBezTo>
                  <a:lnTo>
                    <a:pt x="2576" y="1571"/>
                  </a:lnTo>
                  <a:cubicBezTo>
                    <a:pt x="2427" y="1453"/>
                    <a:pt x="2265" y="1346"/>
                    <a:pt x="2108" y="1231"/>
                  </a:cubicBezTo>
                  <a:cubicBezTo>
                    <a:pt x="1441" y="761"/>
                    <a:pt x="736" y="351"/>
                    <a:pt x="1" y="0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2"/>
            <p:cNvSpPr/>
            <p:nvPr/>
          </p:nvSpPr>
          <p:spPr>
            <a:xfrm>
              <a:off x="4235376" y="4639984"/>
              <a:ext cx="229847" cy="382684"/>
            </a:xfrm>
            <a:custGeom>
              <a:avLst/>
              <a:gdLst/>
              <a:ahLst/>
              <a:cxnLst/>
              <a:rect l="l" t="t" r="r" b="b"/>
              <a:pathLst>
                <a:path w="4060" h="6760" extrusionOk="0">
                  <a:moveTo>
                    <a:pt x="4059" y="278"/>
                  </a:moveTo>
                  <a:cubicBezTo>
                    <a:pt x="4014" y="229"/>
                    <a:pt x="3965" y="185"/>
                    <a:pt x="3909" y="147"/>
                  </a:cubicBezTo>
                  <a:cubicBezTo>
                    <a:pt x="3804" y="76"/>
                    <a:pt x="3616" y="0"/>
                    <a:pt x="3371" y="11"/>
                  </a:cubicBezTo>
                  <a:cubicBezTo>
                    <a:pt x="3076" y="25"/>
                    <a:pt x="2795" y="140"/>
                    <a:pt x="2574" y="336"/>
                  </a:cubicBezTo>
                  <a:cubicBezTo>
                    <a:pt x="2319" y="563"/>
                    <a:pt x="2130" y="905"/>
                    <a:pt x="1994" y="1289"/>
                  </a:cubicBezTo>
                  <a:cubicBezTo>
                    <a:pt x="1858" y="1671"/>
                    <a:pt x="1753" y="2095"/>
                    <a:pt x="1613" y="2532"/>
                  </a:cubicBezTo>
                  <a:cubicBezTo>
                    <a:pt x="1476" y="2970"/>
                    <a:pt x="1324" y="3427"/>
                    <a:pt x="1156" y="3895"/>
                  </a:cubicBezTo>
                  <a:cubicBezTo>
                    <a:pt x="823" y="4832"/>
                    <a:pt x="428" y="5808"/>
                    <a:pt x="1" y="6759"/>
                  </a:cubicBezTo>
                  <a:cubicBezTo>
                    <a:pt x="1" y="6759"/>
                    <a:pt x="107" y="6566"/>
                    <a:pt x="292" y="6197"/>
                  </a:cubicBezTo>
                  <a:cubicBezTo>
                    <a:pt x="477" y="5831"/>
                    <a:pt x="735" y="5288"/>
                    <a:pt x="1020" y="4586"/>
                  </a:cubicBezTo>
                  <a:cubicBezTo>
                    <a:pt x="1360" y="3750"/>
                    <a:pt x="1652" y="2895"/>
                    <a:pt x="1895" y="2027"/>
                  </a:cubicBezTo>
                  <a:cubicBezTo>
                    <a:pt x="1966" y="1777"/>
                    <a:pt x="2029" y="1519"/>
                    <a:pt x="2120" y="1264"/>
                  </a:cubicBezTo>
                  <a:cubicBezTo>
                    <a:pt x="2209" y="1009"/>
                    <a:pt x="2322" y="755"/>
                    <a:pt x="2498" y="535"/>
                  </a:cubicBezTo>
                  <a:cubicBezTo>
                    <a:pt x="2677" y="306"/>
                    <a:pt x="2926" y="145"/>
                    <a:pt x="3209" y="79"/>
                  </a:cubicBezTo>
                  <a:cubicBezTo>
                    <a:pt x="3492" y="9"/>
                    <a:pt x="3832" y="49"/>
                    <a:pt x="4059" y="278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2"/>
            <p:cNvSpPr/>
            <p:nvPr/>
          </p:nvSpPr>
          <p:spPr>
            <a:xfrm>
              <a:off x="4017202" y="4427925"/>
              <a:ext cx="376869" cy="375268"/>
            </a:xfrm>
            <a:custGeom>
              <a:avLst/>
              <a:gdLst/>
              <a:ahLst/>
              <a:cxnLst/>
              <a:rect l="l" t="t" r="r" b="b"/>
              <a:pathLst>
                <a:path w="6657" h="6629" extrusionOk="0">
                  <a:moveTo>
                    <a:pt x="6656" y="912"/>
                  </a:moveTo>
                  <a:lnTo>
                    <a:pt x="5717" y="657"/>
                  </a:lnTo>
                  <a:lnTo>
                    <a:pt x="4642" y="370"/>
                  </a:lnTo>
                  <a:lnTo>
                    <a:pt x="3982" y="196"/>
                  </a:lnTo>
                  <a:lnTo>
                    <a:pt x="3626" y="103"/>
                  </a:lnTo>
                  <a:cubicBezTo>
                    <a:pt x="3500" y="67"/>
                    <a:pt x="3373" y="39"/>
                    <a:pt x="3244" y="18"/>
                  </a:cubicBezTo>
                  <a:cubicBezTo>
                    <a:pt x="3109" y="0"/>
                    <a:pt x="2963" y="0"/>
                    <a:pt x="2819" y="48"/>
                  </a:cubicBezTo>
                  <a:cubicBezTo>
                    <a:pt x="2678" y="98"/>
                    <a:pt x="2552" y="187"/>
                    <a:pt x="2460" y="308"/>
                  </a:cubicBezTo>
                  <a:cubicBezTo>
                    <a:pt x="2270" y="542"/>
                    <a:pt x="2174" y="823"/>
                    <a:pt x="2050" y="1093"/>
                  </a:cubicBezTo>
                  <a:cubicBezTo>
                    <a:pt x="1809" y="1641"/>
                    <a:pt x="1566" y="2223"/>
                    <a:pt x="1329" y="2825"/>
                  </a:cubicBezTo>
                  <a:cubicBezTo>
                    <a:pt x="852" y="4031"/>
                    <a:pt x="395" y="5330"/>
                    <a:pt x="0" y="6628"/>
                  </a:cubicBezTo>
                  <a:cubicBezTo>
                    <a:pt x="0" y="6628"/>
                    <a:pt x="100" y="6356"/>
                    <a:pt x="285" y="5855"/>
                  </a:cubicBezTo>
                  <a:cubicBezTo>
                    <a:pt x="468" y="5352"/>
                    <a:pt x="744" y="4623"/>
                    <a:pt x="1105" y="3708"/>
                  </a:cubicBezTo>
                  <a:cubicBezTo>
                    <a:pt x="1287" y="3252"/>
                    <a:pt x="1489" y="2748"/>
                    <a:pt x="1716" y="2207"/>
                  </a:cubicBezTo>
                  <a:lnTo>
                    <a:pt x="2072" y="1365"/>
                  </a:lnTo>
                  <a:cubicBezTo>
                    <a:pt x="2135" y="1221"/>
                    <a:pt x="2198" y="1072"/>
                    <a:pt x="2263" y="924"/>
                  </a:cubicBezTo>
                  <a:cubicBezTo>
                    <a:pt x="2329" y="774"/>
                    <a:pt x="2393" y="624"/>
                    <a:pt x="2481" y="487"/>
                  </a:cubicBezTo>
                  <a:cubicBezTo>
                    <a:pt x="2568" y="353"/>
                    <a:pt x="2680" y="233"/>
                    <a:pt x="2825" y="170"/>
                  </a:cubicBezTo>
                  <a:cubicBezTo>
                    <a:pt x="2971" y="109"/>
                    <a:pt x="3142" y="110"/>
                    <a:pt x="3312" y="138"/>
                  </a:cubicBezTo>
                  <a:cubicBezTo>
                    <a:pt x="3654" y="208"/>
                    <a:pt x="4012" y="302"/>
                    <a:pt x="4375" y="384"/>
                  </a:cubicBezTo>
                  <a:cubicBezTo>
                    <a:pt x="5103" y="557"/>
                    <a:pt x="5862" y="734"/>
                    <a:pt x="6656" y="912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2"/>
            <p:cNvSpPr/>
            <p:nvPr/>
          </p:nvSpPr>
          <p:spPr>
            <a:xfrm>
              <a:off x="4584319" y="4422264"/>
              <a:ext cx="514721" cy="504055"/>
            </a:xfrm>
            <a:custGeom>
              <a:avLst/>
              <a:gdLst/>
              <a:ahLst/>
              <a:cxnLst/>
              <a:rect l="l" t="t" r="r" b="b"/>
              <a:pathLst>
                <a:path w="9092" h="8904" extrusionOk="0">
                  <a:moveTo>
                    <a:pt x="9076" y="8903"/>
                  </a:moveTo>
                  <a:cubicBezTo>
                    <a:pt x="9091" y="8870"/>
                    <a:pt x="9070" y="8834"/>
                    <a:pt x="9049" y="8807"/>
                  </a:cubicBezTo>
                  <a:cubicBezTo>
                    <a:pt x="9027" y="8779"/>
                    <a:pt x="9002" y="8755"/>
                    <a:pt x="8976" y="8734"/>
                  </a:cubicBezTo>
                  <a:cubicBezTo>
                    <a:pt x="8920" y="8690"/>
                    <a:pt x="8864" y="8652"/>
                    <a:pt x="8805" y="8615"/>
                  </a:cubicBezTo>
                  <a:cubicBezTo>
                    <a:pt x="8686" y="8544"/>
                    <a:pt x="8564" y="8479"/>
                    <a:pt x="8440" y="8418"/>
                  </a:cubicBezTo>
                  <a:cubicBezTo>
                    <a:pt x="8194" y="8292"/>
                    <a:pt x="7946" y="8177"/>
                    <a:pt x="7696" y="8060"/>
                  </a:cubicBezTo>
                  <a:cubicBezTo>
                    <a:pt x="7196" y="7833"/>
                    <a:pt x="6695" y="7612"/>
                    <a:pt x="6201" y="7378"/>
                  </a:cubicBezTo>
                  <a:cubicBezTo>
                    <a:pt x="5710" y="7140"/>
                    <a:pt x="5216" y="6901"/>
                    <a:pt x="4773" y="6603"/>
                  </a:cubicBezTo>
                  <a:cubicBezTo>
                    <a:pt x="4554" y="6454"/>
                    <a:pt x="4336" y="6290"/>
                    <a:pt x="4205" y="6095"/>
                  </a:cubicBezTo>
                  <a:lnTo>
                    <a:pt x="3746" y="5407"/>
                  </a:lnTo>
                  <a:cubicBezTo>
                    <a:pt x="3128" y="4499"/>
                    <a:pt x="2502" y="3597"/>
                    <a:pt x="1870" y="2701"/>
                  </a:cubicBezTo>
                  <a:lnTo>
                    <a:pt x="918" y="1359"/>
                  </a:lnTo>
                  <a:lnTo>
                    <a:pt x="440" y="689"/>
                  </a:lnTo>
                  <a:lnTo>
                    <a:pt x="208" y="348"/>
                  </a:lnTo>
                  <a:lnTo>
                    <a:pt x="93" y="177"/>
                  </a:lnTo>
                  <a:cubicBezTo>
                    <a:pt x="74" y="149"/>
                    <a:pt x="56" y="120"/>
                    <a:pt x="39" y="90"/>
                  </a:cubicBezTo>
                  <a:cubicBezTo>
                    <a:pt x="30" y="76"/>
                    <a:pt x="23" y="60"/>
                    <a:pt x="16" y="45"/>
                  </a:cubicBezTo>
                  <a:cubicBezTo>
                    <a:pt x="7" y="34"/>
                    <a:pt x="0" y="1"/>
                    <a:pt x="23" y="17"/>
                  </a:cubicBezTo>
                  <a:cubicBezTo>
                    <a:pt x="19" y="11"/>
                    <a:pt x="2" y="8"/>
                    <a:pt x="4" y="22"/>
                  </a:cubicBezTo>
                  <a:cubicBezTo>
                    <a:pt x="5" y="31"/>
                    <a:pt x="7" y="39"/>
                    <a:pt x="11" y="48"/>
                  </a:cubicBezTo>
                  <a:cubicBezTo>
                    <a:pt x="16" y="64"/>
                    <a:pt x="23" y="79"/>
                    <a:pt x="30" y="95"/>
                  </a:cubicBezTo>
                  <a:cubicBezTo>
                    <a:pt x="44" y="127"/>
                    <a:pt x="58" y="158"/>
                    <a:pt x="74" y="189"/>
                  </a:cubicBezTo>
                  <a:lnTo>
                    <a:pt x="170" y="373"/>
                  </a:lnTo>
                  <a:lnTo>
                    <a:pt x="374" y="731"/>
                  </a:lnTo>
                  <a:lnTo>
                    <a:pt x="798" y="1438"/>
                  </a:lnTo>
                  <a:cubicBezTo>
                    <a:pt x="1088" y="1904"/>
                    <a:pt x="1383" y="2368"/>
                    <a:pt x="1681" y="2829"/>
                  </a:cubicBezTo>
                  <a:cubicBezTo>
                    <a:pt x="2276" y="3752"/>
                    <a:pt x="2893" y="4662"/>
                    <a:pt x="3505" y="5571"/>
                  </a:cubicBezTo>
                  <a:lnTo>
                    <a:pt x="3966" y="6250"/>
                  </a:lnTo>
                  <a:cubicBezTo>
                    <a:pt x="4053" y="6374"/>
                    <a:pt x="4156" y="6486"/>
                    <a:pt x="4273" y="6580"/>
                  </a:cubicBezTo>
                  <a:cubicBezTo>
                    <a:pt x="4383" y="6673"/>
                    <a:pt x="4499" y="6756"/>
                    <a:pt x="4619" y="6833"/>
                  </a:cubicBezTo>
                  <a:cubicBezTo>
                    <a:pt x="5097" y="7133"/>
                    <a:pt x="5598" y="7369"/>
                    <a:pt x="6106" y="7586"/>
                  </a:cubicBezTo>
                  <a:cubicBezTo>
                    <a:pt x="6614" y="7802"/>
                    <a:pt x="7127" y="7997"/>
                    <a:pt x="7641" y="8193"/>
                  </a:cubicBezTo>
                  <a:cubicBezTo>
                    <a:pt x="7897" y="8289"/>
                    <a:pt x="8154" y="8383"/>
                    <a:pt x="8407" y="8488"/>
                  </a:cubicBezTo>
                  <a:cubicBezTo>
                    <a:pt x="8534" y="8540"/>
                    <a:pt x="8660" y="8594"/>
                    <a:pt x="8782" y="8654"/>
                  </a:cubicBezTo>
                  <a:cubicBezTo>
                    <a:pt x="8843" y="8683"/>
                    <a:pt x="8903" y="8717"/>
                    <a:pt x="8960" y="8752"/>
                  </a:cubicBezTo>
                  <a:cubicBezTo>
                    <a:pt x="8990" y="8771"/>
                    <a:pt x="9016" y="8792"/>
                    <a:pt x="9041" y="8814"/>
                  </a:cubicBezTo>
                  <a:cubicBezTo>
                    <a:pt x="9063" y="8837"/>
                    <a:pt x="9088" y="8869"/>
                    <a:pt x="9076" y="8903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2"/>
            <p:cNvSpPr/>
            <p:nvPr/>
          </p:nvSpPr>
          <p:spPr>
            <a:xfrm>
              <a:off x="4604189" y="4377826"/>
              <a:ext cx="471016" cy="521831"/>
            </a:xfrm>
            <a:custGeom>
              <a:avLst/>
              <a:gdLst/>
              <a:ahLst/>
              <a:cxnLst/>
              <a:rect l="l" t="t" r="r" b="b"/>
              <a:pathLst>
                <a:path w="8320" h="9218" extrusionOk="0">
                  <a:moveTo>
                    <a:pt x="8302" y="9217"/>
                  </a:moveTo>
                  <a:cubicBezTo>
                    <a:pt x="7901" y="7067"/>
                    <a:pt x="6953" y="5008"/>
                    <a:pt x="5511" y="3364"/>
                  </a:cubicBezTo>
                  <a:cubicBezTo>
                    <a:pt x="4071" y="1720"/>
                    <a:pt x="2130" y="500"/>
                    <a:pt x="0" y="0"/>
                  </a:cubicBezTo>
                  <a:cubicBezTo>
                    <a:pt x="2051" y="562"/>
                    <a:pt x="3327" y="1931"/>
                    <a:pt x="4989" y="3715"/>
                  </a:cubicBezTo>
                  <a:cubicBezTo>
                    <a:pt x="6438" y="5272"/>
                    <a:pt x="7380" y="7227"/>
                    <a:pt x="8320" y="9135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2"/>
            <p:cNvSpPr/>
            <p:nvPr/>
          </p:nvSpPr>
          <p:spPr>
            <a:xfrm>
              <a:off x="4273531" y="4603697"/>
              <a:ext cx="190897" cy="341472"/>
            </a:xfrm>
            <a:custGeom>
              <a:avLst/>
              <a:gdLst/>
              <a:ahLst/>
              <a:cxnLst/>
              <a:rect l="l" t="t" r="r" b="b"/>
              <a:pathLst>
                <a:path w="3372" h="6032" extrusionOk="0">
                  <a:moveTo>
                    <a:pt x="3338" y="872"/>
                  </a:moveTo>
                  <a:cubicBezTo>
                    <a:pt x="3027" y="458"/>
                    <a:pt x="2606" y="1"/>
                    <a:pt x="2097" y="86"/>
                  </a:cubicBezTo>
                  <a:cubicBezTo>
                    <a:pt x="1554" y="177"/>
                    <a:pt x="1317" y="811"/>
                    <a:pt x="1180" y="1347"/>
                  </a:cubicBezTo>
                  <a:lnTo>
                    <a:pt x="0" y="6032"/>
                  </a:lnTo>
                  <a:lnTo>
                    <a:pt x="1301" y="2247"/>
                  </a:lnTo>
                  <a:cubicBezTo>
                    <a:pt x="1465" y="1773"/>
                    <a:pt x="1645" y="1273"/>
                    <a:pt x="2030" y="952"/>
                  </a:cubicBezTo>
                  <a:cubicBezTo>
                    <a:pt x="2418" y="633"/>
                    <a:pt x="3080" y="591"/>
                    <a:pt x="3371" y="99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2"/>
            <p:cNvSpPr/>
            <p:nvPr/>
          </p:nvSpPr>
          <p:spPr>
            <a:xfrm>
              <a:off x="4052470" y="4407376"/>
              <a:ext cx="281591" cy="290749"/>
            </a:xfrm>
            <a:custGeom>
              <a:avLst/>
              <a:gdLst/>
              <a:ahLst/>
              <a:cxnLst/>
              <a:rect l="l" t="t" r="r" b="b"/>
              <a:pathLst>
                <a:path w="4974" h="5136" extrusionOk="0">
                  <a:moveTo>
                    <a:pt x="1116" y="1458"/>
                  </a:moveTo>
                  <a:cubicBezTo>
                    <a:pt x="1256" y="1114"/>
                    <a:pt x="1413" y="760"/>
                    <a:pt x="1694" y="514"/>
                  </a:cubicBezTo>
                  <a:cubicBezTo>
                    <a:pt x="2284" y="0"/>
                    <a:pt x="3195" y="142"/>
                    <a:pt x="3916" y="445"/>
                  </a:cubicBezTo>
                  <a:cubicBezTo>
                    <a:pt x="4265" y="594"/>
                    <a:pt x="4611" y="774"/>
                    <a:pt x="4963" y="924"/>
                  </a:cubicBezTo>
                  <a:lnTo>
                    <a:pt x="4974" y="931"/>
                  </a:lnTo>
                  <a:lnTo>
                    <a:pt x="3181" y="538"/>
                  </a:lnTo>
                  <a:cubicBezTo>
                    <a:pt x="2895" y="475"/>
                    <a:pt x="2589" y="414"/>
                    <a:pt x="2317" y="517"/>
                  </a:cubicBezTo>
                  <a:cubicBezTo>
                    <a:pt x="1935" y="662"/>
                    <a:pt x="1737" y="1074"/>
                    <a:pt x="1577" y="1449"/>
                  </a:cubicBezTo>
                  <a:lnTo>
                    <a:pt x="0" y="5136"/>
                  </a:lnTo>
                  <a:cubicBezTo>
                    <a:pt x="262" y="3879"/>
                    <a:pt x="634" y="2648"/>
                    <a:pt x="1116" y="145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2"/>
            <p:cNvSpPr/>
            <p:nvPr/>
          </p:nvSpPr>
          <p:spPr>
            <a:xfrm>
              <a:off x="4302798" y="4434662"/>
              <a:ext cx="399175" cy="434821"/>
            </a:xfrm>
            <a:custGeom>
              <a:avLst/>
              <a:gdLst/>
              <a:ahLst/>
              <a:cxnLst/>
              <a:rect l="l" t="t" r="r" b="b"/>
              <a:pathLst>
                <a:path w="7051" h="7681" extrusionOk="0">
                  <a:moveTo>
                    <a:pt x="3582" y="3339"/>
                  </a:moveTo>
                  <a:lnTo>
                    <a:pt x="4731" y="0"/>
                  </a:lnTo>
                  <a:cubicBezTo>
                    <a:pt x="4116" y="679"/>
                    <a:pt x="3690" y="1505"/>
                    <a:pt x="3493" y="2399"/>
                  </a:cubicBezTo>
                  <a:cubicBezTo>
                    <a:pt x="3652" y="1737"/>
                    <a:pt x="3811" y="1077"/>
                    <a:pt x="3968" y="417"/>
                  </a:cubicBezTo>
                  <a:lnTo>
                    <a:pt x="3229" y="2037"/>
                  </a:lnTo>
                  <a:lnTo>
                    <a:pt x="1726" y="388"/>
                  </a:lnTo>
                  <a:lnTo>
                    <a:pt x="2966" y="2495"/>
                  </a:lnTo>
                  <a:cubicBezTo>
                    <a:pt x="2493" y="1323"/>
                    <a:pt x="1264" y="501"/>
                    <a:pt x="0" y="512"/>
                  </a:cubicBezTo>
                  <a:cubicBezTo>
                    <a:pt x="1367" y="831"/>
                    <a:pt x="2519" y="1936"/>
                    <a:pt x="2898" y="3287"/>
                  </a:cubicBezTo>
                  <a:cubicBezTo>
                    <a:pt x="2615" y="3036"/>
                    <a:pt x="2320" y="2776"/>
                    <a:pt x="1957" y="2673"/>
                  </a:cubicBezTo>
                  <a:cubicBezTo>
                    <a:pt x="1594" y="2570"/>
                    <a:pt x="1142" y="2673"/>
                    <a:pt x="965" y="3008"/>
                  </a:cubicBezTo>
                  <a:cubicBezTo>
                    <a:pt x="1819" y="2666"/>
                    <a:pt x="2910" y="3264"/>
                    <a:pt x="3081" y="4169"/>
                  </a:cubicBezTo>
                  <a:cubicBezTo>
                    <a:pt x="2718" y="3936"/>
                    <a:pt x="2206" y="4095"/>
                    <a:pt x="1917" y="4415"/>
                  </a:cubicBezTo>
                  <a:cubicBezTo>
                    <a:pt x="1627" y="4736"/>
                    <a:pt x="1510" y="5172"/>
                    <a:pt x="1424" y="5595"/>
                  </a:cubicBezTo>
                  <a:cubicBezTo>
                    <a:pt x="1337" y="6019"/>
                    <a:pt x="1267" y="6457"/>
                    <a:pt x="1047" y="6827"/>
                  </a:cubicBezTo>
                  <a:cubicBezTo>
                    <a:pt x="1451" y="6682"/>
                    <a:pt x="1685" y="6262"/>
                    <a:pt x="1829" y="5858"/>
                  </a:cubicBezTo>
                  <a:cubicBezTo>
                    <a:pt x="1976" y="5455"/>
                    <a:pt x="2079" y="5017"/>
                    <a:pt x="2369" y="4699"/>
                  </a:cubicBezTo>
                  <a:cubicBezTo>
                    <a:pt x="2657" y="4382"/>
                    <a:pt x="3214" y="4252"/>
                    <a:pt x="3505" y="4568"/>
                  </a:cubicBezTo>
                  <a:cubicBezTo>
                    <a:pt x="3596" y="4668"/>
                    <a:pt x="3648" y="4797"/>
                    <a:pt x="3699" y="4923"/>
                  </a:cubicBezTo>
                  <a:lnTo>
                    <a:pt x="4806" y="7681"/>
                  </a:lnTo>
                  <a:cubicBezTo>
                    <a:pt x="4614" y="6825"/>
                    <a:pt x="4420" y="5970"/>
                    <a:pt x="4228" y="5113"/>
                  </a:cubicBezTo>
                  <a:cubicBezTo>
                    <a:pt x="4172" y="4862"/>
                    <a:pt x="4132" y="4553"/>
                    <a:pt x="4327" y="4383"/>
                  </a:cubicBezTo>
                  <a:cubicBezTo>
                    <a:pt x="4525" y="4214"/>
                    <a:pt x="4820" y="4298"/>
                    <a:pt x="5052" y="4406"/>
                  </a:cubicBezTo>
                  <a:cubicBezTo>
                    <a:pt x="5869" y="4792"/>
                    <a:pt x="6560" y="5397"/>
                    <a:pt x="7050" y="6155"/>
                  </a:cubicBezTo>
                  <a:cubicBezTo>
                    <a:pt x="6851" y="5443"/>
                    <a:pt x="6539" y="4711"/>
                    <a:pt x="5926" y="4298"/>
                  </a:cubicBezTo>
                  <a:cubicBezTo>
                    <a:pt x="5312" y="3886"/>
                    <a:pt x="4334" y="3956"/>
                    <a:pt x="3980" y="4605"/>
                  </a:cubicBezTo>
                  <a:cubicBezTo>
                    <a:pt x="3758" y="4041"/>
                    <a:pt x="3935" y="3346"/>
                    <a:pt x="4399" y="2957"/>
                  </a:cubicBezTo>
                  <a:cubicBezTo>
                    <a:pt x="4863" y="2568"/>
                    <a:pt x="5579" y="2515"/>
                    <a:pt x="6094" y="2831"/>
                  </a:cubicBezTo>
                  <a:cubicBezTo>
                    <a:pt x="5767" y="2461"/>
                    <a:pt x="5270" y="2294"/>
                    <a:pt x="4788" y="2392"/>
                  </a:cubicBezTo>
                  <a:cubicBezTo>
                    <a:pt x="4306" y="2491"/>
                    <a:pt x="3914" y="2838"/>
                    <a:pt x="3758" y="3305"/>
                  </a:cubicBezTo>
                  <a:lnTo>
                    <a:pt x="3559" y="3135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A22B7EB-3D04-6222-9B02-D8DCCBB5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42" y="1028058"/>
            <a:ext cx="2712955" cy="36125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76A566-5ECB-FA72-CBDD-1A250EA978AA}"/>
              </a:ext>
            </a:extLst>
          </p:cNvPr>
          <p:cNvSpPr txBox="1"/>
          <p:nvPr/>
        </p:nvSpPr>
        <p:spPr>
          <a:xfrm>
            <a:off x="3973516" y="1986974"/>
            <a:ext cx="4553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adalah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tampilan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awal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aplikasi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Yang mana pada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tampilan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awal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aplikasi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terdapat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pemilihan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jenis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kelamin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jenis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kelaminnya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adalah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laki-laki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perempuan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Jika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sudah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memilih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jenis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kelamin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maka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akan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lanjut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ke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tampilan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berikutnya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8" name="Google Shape;3058;p45"/>
          <p:cNvGrpSpPr/>
          <p:nvPr/>
        </p:nvGrpSpPr>
        <p:grpSpPr>
          <a:xfrm>
            <a:off x="5670891" y="531057"/>
            <a:ext cx="3073293" cy="1739899"/>
            <a:chOff x="4853282" y="-203172"/>
            <a:chExt cx="3073293" cy="1739899"/>
          </a:xfrm>
        </p:grpSpPr>
        <p:grpSp>
          <p:nvGrpSpPr>
            <p:cNvPr id="3059" name="Google Shape;3059;p45"/>
            <p:cNvGrpSpPr/>
            <p:nvPr/>
          </p:nvGrpSpPr>
          <p:grpSpPr>
            <a:xfrm>
              <a:off x="4853282" y="-203172"/>
              <a:ext cx="3067592" cy="1739899"/>
              <a:chOff x="4669953" y="248175"/>
              <a:chExt cx="3633297" cy="2060759"/>
            </a:xfrm>
          </p:grpSpPr>
          <p:sp>
            <p:nvSpPr>
              <p:cNvPr id="3060" name="Google Shape;3060;p45"/>
              <p:cNvSpPr/>
              <p:nvPr/>
            </p:nvSpPr>
            <p:spPr>
              <a:xfrm>
                <a:off x="4675350" y="786725"/>
                <a:ext cx="3619500" cy="1522200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5"/>
              <p:cNvSpPr/>
              <p:nvPr/>
            </p:nvSpPr>
            <p:spPr>
              <a:xfrm>
                <a:off x="5946450" y="248175"/>
                <a:ext cx="1077300" cy="1077300"/>
              </a:xfrm>
              <a:prstGeom prst="pie">
                <a:avLst>
                  <a:gd name="adj1" fmla="val 0"/>
                  <a:gd name="adj2" fmla="val 10760213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2" name="Google Shape;3062;p45"/>
              <p:cNvGrpSpPr/>
              <p:nvPr/>
            </p:nvGrpSpPr>
            <p:grpSpPr>
              <a:xfrm>
                <a:off x="4669953" y="803904"/>
                <a:ext cx="3606824" cy="1505030"/>
                <a:chOff x="4669943" y="803825"/>
                <a:chExt cx="3606824" cy="1525007"/>
              </a:xfrm>
            </p:grpSpPr>
            <p:sp>
              <p:nvSpPr>
                <p:cNvPr id="3063" name="Google Shape;3063;p45"/>
                <p:cNvSpPr/>
                <p:nvPr/>
              </p:nvSpPr>
              <p:spPr>
                <a:xfrm>
                  <a:off x="4705627" y="803825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45"/>
                <p:cNvSpPr/>
                <p:nvPr/>
              </p:nvSpPr>
              <p:spPr>
                <a:xfrm>
                  <a:off x="4824258" y="820724"/>
                  <a:ext cx="5723" cy="3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5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45"/>
                <p:cNvSpPr/>
                <p:nvPr/>
              </p:nvSpPr>
              <p:spPr>
                <a:xfrm>
                  <a:off x="4761980" y="915789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45"/>
                <p:cNvSpPr/>
                <p:nvPr/>
              </p:nvSpPr>
              <p:spPr>
                <a:xfrm>
                  <a:off x="4969280" y="847991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7"/>
                      </a:lnTo>
                      <a:lnTo>
                        <a:pt x="0" y="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45"/>
                <p:cNvSpPr/>
                <p:nvPr/>
              </p:nvSpPr>
              <p:spPr>
                <a:xfrm>
                  <a:off x="4926258" y="1033542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45"/>
                <p:cNvSpPr/>
                <p:nvPr/>
              </p:nvSpPr>
              <p:spPr>
                <a:xfrm>
                  <a:off x="4899462" y="829746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0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45"/>
                <p:cNvSpPr/>
                <p:nvPr/>
              </p:nvSpPr>
              <p:spPr>
                <a:xfrm>
                  <a:off x="4669943" y="1200175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45"/>
                <p:cNvSpPr/>
                <p:nvPr/>
              </p:nvSpPr>
              <p:spPr>
                <a:xfrm>
                  <a:off x="5254142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45"/>
                <p:cNvSpPr/>
                <p:nvPr/>
              </p:nvSpPr>
              <p:spPr>
                <a:xfrm>
                  <a:off x="5393173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45"/>
                <p:cNvSpPr/>
                <p:nvPr/>
              </p:nvSpPr>
              <p:spPr>
                <a:xfrm>
                  <a:off x="5327731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0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45"/>
                <p:cNvSpPr/>
                <p:nvPr/>
              </p:nvSpPr>
              <p:spPr>
                <a:xfrm>
                  <a:off x="5154363" y="90959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445"/>
                      </a:lnTo>
                      <a:lnTo>
                        <a:pt x="1" y="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45"/>
                <p:cNvSpPr/>
                <p:nvPr/>
              </p:nvSpPr>
              <p:spPr>
                <a:xfrm>
                  <a:off x="4721853" y="1219969"/>
                  <a:ext cx="5723" cy="8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4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3"/>
                      </a:lnTo>
                      <a:lnTo>
                        <a:pt x="1" y="1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45"/>
                <p:cNvSpPr/>
                <p:nvPr/>
              </p:nvSpPr>
              <p:spPr>
                <a:xfrm>
                  <a:off x="4677821" y="948105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45"/>
                <p:cNvSpPr/>
                <p:nvPr/>
              </p:nvSpPr>
              <p:spPr>
                <a:xfrm>
                  <a:off x="5207013" y="994426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45"/>
                <p:cNvSpPr/>
                <p:nvPr/>
              </p:nvSpPr>
              <p:spPr>
                <a:xfrm>
                  <a:off x="4835299" y="1021356"/>
                  <a:ext cx="5723" cy="3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83"/>
                      </a:lnTo>
                      <a:lnTo>
                        <a:pt x="0" y="5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45"/>
                <p:cNvSpPr/>
                <p:nvPr/>
              </p:nvSpPr>
              <p:spPr>
                <a:xfrm>
                  <a:off x="5405898" y="1219969"/>
                  <a:ext cx="5655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45"/>
                <p:cNvSpPr/>
                <p:nvPr/>
              </p:nvSpPr>
              <p:spPr>
                <a:xfrm>
                  <a:off x="5194894" y="1217815"/>
                  <a:ext cx="5723" cy="3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6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3080;p45"/>
                <p:cNvSpPr/>
                <p:nvPr/>
              </p:nvSpPr>
              <p:spPr>
                <a:xfrm>
                  <a:off x="5277909" y="1244274"/>
                  <a:ext cx="565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3081;p45"/>
                <p:cNvSpPr/>
                <p:nvPr/>
              </p:nvSpPr>
              <p:spPr>
                <a:xfrm>
                  <a:off x="5251180" y="1329846"/>
                  <a:ext cx="5723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7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75"/>
                      </a:lnTo>
                      <a:lnTo>
                        <a:pt x="1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3082;p45"/>
                <p:cNvSpPr/>
                <p:nvPr/>
              </p:nvSpPr>
              <p:spPr>
                <a:xfrm>
                  <a:off x="5439359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3083;p45"/>
                <p:cNvSpPr/>
                <p:nvPr/>
              </p:nvSpPr>
              <p:spPr>
                <a:xfrm>
                  <a:off x="5217718" y="1501393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0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45"/>
                <p:cNvSpPr/>
                <p:nvPr/>
              </p:nvSpPr>
              <p:spPr>
                <a:xfrm>
                  <a:off x="5371763" y="1405049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45"/>
                <p:cNvSpPr/>
                <p:nvPr/>
              </p:nvSpPr>
              <p:spPr>
                <a:xfrm>
                  <a:off x="5423134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45"/>
                <p:cNvSpPr/>
                <p:nvPr/>
              </p:nvSpPr>
              <p:spPr>
                <a:xfrm>
                  <a:off x="5340792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45"/>
                <p:cNvSpPr/>
                <p:nvPr/>
              </p:nvSpPr>
              <p:spPr>
                <a:xfrm>
                  <a:off x="5137801" y="143548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45"/>
                <p:cNvSpPr/>
                <p:nvPr/>
              </p:nvSpPr>
              <p:spPr>
                <a:xfrm>
                  <a:off x="5148236" y="1272685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937"/>
                      </a:lnTo>
                      <a:lnTo>
                        <a:pt x="1" y="9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45"/>
                <p:cNvSpPr/>
                <p:nvPr/>
              </p:nvSpPr>
              <p:spPr>
                <a:xfrm>
                  <a:off x="5305984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45"/>
                <p:cNvSpPr/>
                <p:nvPr/>
              </p:nvSpPr>
              <p:spPr>
                <a:xfrm>
                  <a:off x="4859402" y="1292210"/>
                  <a:ext cx="5655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45"/>
                <p:cNvSpPr/>
                <p:nvPr/>
              </p:nvSpPr>
              <p:spPr>
                <a:xfrm>
                  <a:off x="4963760" y="1251545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0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45"/>
                <p:cNvSpPr/>
                <p:nvPr/>
              </p:nvSpPr>
              <p:spPr>
                <a:xfrm>
                  <a:off x="4890844" y="1462613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1052"/>
                      </a:lnTo>
                      <a:lnTo>
                        <a:pt x="1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45"/>
                <p:cNvSpPr/>
                <p:nvPr/>
              </p:nvSpPr>
              <p:spPr>
                <a:xfrm>
                  <a:off x="4792883" y="1411849"/>
                  <a:ext cx="5655" cy="4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70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01"/>
                      </a:lnTo>
                      <a:lnTo>
                        <a:pt x="0" y="7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45"/>
                <p:cNvSpPr/>
                <p:nvPr/>
              </p:nvSpPr>
              <p:spPr>
                <a:xfrm>
                  <a:off x="4698962" y="137367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446"/>
                      </a:lnTo>
                      <a:lnTo>
                        <a:pt x="0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45"/>
                <p:cNvSpPr/>
                <p:nvPr/>
              </p:nvSpPr>
              <p:spPr>
                <a:xfrm>
                  <a:off x="5542101" y="803825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05"/>
                      </a:lnTo>
                      <a:lnTo>
                        <a:pt x="0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45"/>
                <p:cNvSpPr/>
                <p:nvPr/>
              </p:nvSpPr>
              <p:spPr>
                <a:xfrm>
                  <a:off x="5660799" y="820724"/>
                  <a:ext cx="5723" cy="3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5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45"/>
                <p:cNvSpPr/>
                <p:nvPr/>
              </p:nvSpPr>
              <p:spPr>
                <a:xfrm>
                  <a:off x="5598521" y="915789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45"/>
                <p:cNvSpPr/>
                <p:nvPr/>
              </p:nvSpPr>
              <p:spPr>
                <a:xfrm>
                  <a:off x="5805822" y="847991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7"/>
                      </a:lnTo>
                      <a:lnTo>
                        <a:pt x="0" y="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45"/>
                <p:cNvSpPr/>
                <p:nvPr/>
              </p:nvSpPr>
              <p:spPr>
                <a:xfrm>
                  <a:off x="5762800" y="1033542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45"/>
                <p:cNvSpPr/>
                <p:nvPr/>
              </p:nvSpPr>
              <p:spPr>
                <a:xfrm>
                  <a:off x="5736003" y="829746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1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45"/>
                <p:cNvSpPr/>
                <p:nvPr/>
              </p:nvSpPr>
              <p:spPr>
                <a:xfrm>
                  <a:off x="5506485" y="1200175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45"/>
                <p:cNvSpPr/>
                <p:nvPr/>
              </p:nvSpPr>
              <p:spPr>
                <a:xfrm>
                  <a:off x="6090684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45"/>
                <p:cNvSpPr/>
                <p:nvPr/>
              </p:nvSpPr>
              <p:spPr>
                <a:xfrm>
                  <a:off x="6229714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45"/>
                <p:cNvSpPr/>
                <p:nvPr/>
              </p:nvSpPr>
              <p:spPr>
                <a:xfrm>
                  <a:off x="6164138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45"/>
                <p:cNvSpPr/>
                <p:nvPr/>
              </p:nvSpPr>
              <p:spPr>
                <a:xfrm>
                  <a:off x="5990770" y="90959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5"/>
                      </a:lnTo>
                      <a:lnTo>
                        <a:pt x="1" y="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45"/>
                <p:cNvSpPr/>
                <p:nvPr/>
              </p:nvSpPr>
              <p:spPr>
                <a:xfrm>
                  <a:off x="5558394" y="1219969"/>
                  <a:ext cx="5723" cy="8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4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3"/>
                      </a:lnTo>
                      <a:lnTo>
                        <a:pt x="1" y="1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45"/>
                <p:cNvSpPr/>
                <p:nvPr/>
              </p:nvSpPr>
              <p:spPr>
                <a:xfrm>
                  <a:off x="5489316" y="1470288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1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45"/>
                <p:cNvSpPr/>
                <p:nvPr/>
              </p:nvSpPr>
              <p:spPr>
                <a:xfrm>
                  <a:off x="5514362" y="948105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45"/>
                <p:cNvSpPr/>
                <p:nvPr/>
              </p:nvSpPr>
              <p:spPr>
                <a:xfrm>
                  <a:off x="6043554" y="994426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45"/>
                <p:cNvSpPr/>
                <p:nvPr/>
              </p:nvSpPr>
              <p:spPr>
                <a:xfrm>
                  <a:off x="5671841" y="1021356"/>
                  <a:ext cx="5723" cy="3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83"/>
                      </a:lnTo>
                      <a:lnTo>
                        <a:pt x="0" y="5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45"/>
                <p:cNvSpPr/>
                <p:nvPr/>
              </p:nvSpPr>
              <p:spPr>
                <a:xfrm>
                  <a:off x="6242305" y="1219969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45"/>
                <p:cNvSpPr/>
                <p:nvPr/>
              </p:nvSpPr>
              <p:spPr>
                <a:xfrm>
                  <a:off x="6031436" y="1217815"/>
                  <a:ext cx="5723" cy="3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6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45"/>
                <p:cNvSpPr/>
                <p:nvPr/>
              </p:nvSpPr>
              <p:spPr>
                <a:xfrm>
                  <a:off x="6114450" y="1244274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45"/>
                <p:cNvSpPr/>
                <p:nvPr/>
              </p:nvSpPr>
              <p:spPr>
                <a:xfrm>
                  <a:off x="6087788" y="1329846"/>
                  <a:ext cx="5655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5"/>
                      </a:lnTo>
                      <a:lnTo>
                        <a:pt x="0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45"/>
                <p:cNvSpPr/>
                <p:nvPr/>
              </p:nvSpPr>
              <p:spPr>
                <a:xfrm>
                  <a:off x="6275901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45"/>
                <p:cNvSpPr/>
                <p:nvPr/>
              </p:nvSpPr>
              <p:spPr>
                <a:xfrm>
                  <a:off x="6054259" y="1501393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1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45"/>
                <p:cNvSpPr/>
                <p:nvPr/>
              </p:nvSpPr>
              <p:spPr>
                <a:xfrm>
                  <a:off x="6208372" y="1405049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45"/>
                <p:cNvSpPr/>
                <p:nvPr/>
              </p:nvSpPr>
              <p:spPr>
                <a:xfrm>
                  <a:off x="6259675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45"/>
                <p:cNvSpPr/>
                <p:nvPr/>
              </p:nvSpPr>
              <p:spPr>
                <a:xfrm>
                  <a:off x="6177334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45"/>
                <p:cNvSpPr/>
                <p:nvPr/>
              </p:nvSpPr>
              <p:spPr>
                <a:xfrm>
                  <a:off x="5974342" y="143548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1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45"/>
                <p:cNvSpPr/>
                <p:nvPr/>
              </p:nvSpPr>
              <p:spPr>
                <a:xfrm>
                  <a:off x="5984710" y="1272685"/>
                  <a:ext cx="5655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93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937"/>
                      </a:lnTo>
                      <a:lnTo>
                        <a:pt x="0" y="9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2" name="Google Shape;3122;p45"/>
                <p:cNvSpPr/>
                <p:nvPr/>
              </p:nvSpPr>
              <p:spPr>
                <a:xfrm>
                  <a:off x="6142526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3" name="Google Shape;3123;p45"/>
                <p:cNvSpPr/>
                <p:nvPr/>
              </p:nvSpPr>
              <p:spPr>
                <a:xfrm>
                  <a:off x="5695944" y="1292210"/>
                  <a:ext cx="5723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45"/>
                <p:cNvSpPr/>
                <p:nvPr/>
              </p:nvSpPr>
              <p:spPr>
                <a:xfrm>
                  <a:off x="5800166" y="1251545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45"/>
                <p:cNvSpPr/>
                <p:nvPr/>
              </p:nvSpPr>
              <p:spPr>
                <a:xfrm>
                  <a:off x="5727453" y="1462613"/>
                  <a:ext cx="5655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05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052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45"/>
                <p:cNvSpPr/>
                <p:nvPr/>
              </p:nvSpPr>
              <p:spPr>
                <a:xfrm>
                  <a:off x="5629290" y="1411849"/>
                  <a:ext cx="5723" cy="4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01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01"/>
                      </a:lnTo>
                      <a:lnTo>
                        <a:pt x="1" y="7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45"/>
                <p:cNvSpPr/>
                <p:nvPr/>
              </p:nvSpPr>
              <p:spPr>
                <a:xfrm>
                  <a:off x="5535368" y="137367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6"/>
                      </a:lnTo>
                      <a:lnTo>
                        <a:pt x="1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45"/>
                <p:cNvSpPr/>
                <p:nvPr/>
              </p:nvSpPr>
              <p:spPr>
                <a:xfrm>
                  <a:off x="4705627" y="1579020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4"/>
                      </a:lnTo>
                      <a:lnTo>
                        <a:pt x="1" y="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45"/>
                <p:cNvSpPr/>
                <p:nvPr/>
              </p:nvSpPr>
              <p:spPr>
                <a:xfrm>
                  <a:off x="4824258" y="1596054"/>
                  <a:ext cx="5723" cy="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45"/>
                <p:cNvSpPr/>
                <p:nvPr/>
              </p:nvSpPr>
              <p:spPr>
                <a:xfrm>
                  <a:off x="4761980" y="1690984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45"/>
                <p:cNvSpPr/>
                <p:nvPr/>
              </p:nvSpPr>
              <p:spPr>
                <a:xfrm>
                  <a:off x="4969280" y="1623321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0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45"/>
                <p:cNvSpPr/>
                <p:nvPr/>
              </p:nvSpPr>
              <p:spPr>
                <a:xfrm>
                  <a:off x="4926258" y="1808738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45"/>
                <p:cNvSpPr/>
                <p:nvPr/>
              </p:nvSpPr>
              <p:spPr>
                <a:xfrm>
                  <a:off x="4899462" y="1604941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0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45"/>
                <p:cNvSpPr/>
                <p:nvPr/>
              </p:nvSpPr>
              <p:spPr>
                <a:xfrm>
                  <a:off x="5254142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45"/>
                <p:cNvSpPr/>
                <p:nvPr/>
              </p:nvSpPr>
              <p:spPr>
                <a:xfrm>
                  <a:off x="5393173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45"/>
                <p:cNvSpPr/>
                <p:nvPr/>
              </p:nvSpPr>
              <p:spPr>
                <a:xfrm>
                  <a:off x="5327731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0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45"/>
                <p:cNvSpPr/>
                <p:nvPr/>
              </p:nvSpPr>
              <p:spPr>
                <a:xfrm>
                  <a:off x="5154363" y="1684857"/>
                  <a:ext cx="5723" cy="2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5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444"/>
                      </a:lnTo>
                      <a:lnTo>
                        <a:pt x="1" y="4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45"/>
                <p:cNvSpPr/>
                <p:nvPr/>
              </p:nvSpPr>
              <p:spPr>
                <a:xfrm>
                  <a:off x="4721853" y="1995164"/>
                  <a:ext cx="5723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5"/>
                      </a:lnTo>
                      <a:lnTo>
                        <a:pt x="1" y="12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45"/>
                <p:cNvSpPr/>
                <p:nvPr/>
              </p:nvSpPr>
              <p:spPr>
                <a:xfrm>
                  <a:off x="4677821" y="172330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45"/>
                <p:cNvSpPr/>
                <p:nvPr/>
              </p:nvSpPr>
              <p:spPr>
                <a:xfrm>
                  <a:off x="4835299" y="1796619"/>
                  <a:ext cx="5723" cy="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45"/>
                <p:cNvSpPr/>
                <p:nvPr/>
              </p:nvSpPr>
              <p:spPr>
                <a:xfrm>
                  <a:off x="5405898" y="1995164"/>
                  <a:ext cx="5655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2" name="Google Shape;3142;p45"/>
                <p:cNvSpPr/>
                <p:nvPr/>
              </p:nvSpPr>
              <p:spPr>
                <a:xfrm>
                  <a:off x="5194894" y="1993144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3" name="Google Shape;3143;p45"/>
                <p:cNvSpPr/>
                <p:nvPr/>
              </p:nvSpPr>
              <p:spPr>
                <a:xfrm>
                  <a:off x="5277909" y="2019469"/>
                  <a:ext cx="565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4" name="Google Shape;3144;p45"/>
                <p:cNvSpPr/>
                <p:nvPr/>
              </p:nvSpPr>
              <p:spPr>
                <a:xfrm>
                  <a:off x="5251180" y="2105175"/>
                  <a:ext cx="5723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73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73"/>
                      </a:lnTo>
                      <a:lnTo>
                        <a:pt x="1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5" name="Google Shape;3145;p45"/>
                <p:cNvSpPr/>
                <p:nvPr/>
              </p:nvSpPr>
              <p:spPr>
                <a:xfrm>
                  <a:off x="5439359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45"/>
                <p:cNvSpPr/>
                <p:nvPr/>
              </p:nvSpPr>
              <p:spPr>
                <a:xfrm>
                  <a:off x="5217718" y="2276588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0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7" name="Google Shape;3147;p45"/>
                <p:cNvSpPr/>
                <p:nvPr/>
              </p:nvSpPr>
              <p:spPr>
                <a:xfrm>
                  <a:off x="5371763" y="2180244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8" name="Google Shape;3148;p45"/>
                <p:cNvSpPr/>
                <p:nvPr/>
              </p:nvSpPr>
              <p:spPr>
                <a:xfrm>
                  <a:off x="5423134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9" name="Google Shape;3149;p45"/>
                <p:cNvSpPr/>
                <p:nvPr/>
              </p:nvSpPr>
              <p:spPr>
                <a:xfrm>
                  <a:off x="5340792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0" name="Google Shape;3150;p45"/>
                <p:cNvSpPr/>
                <p:nvPr/>
              </p:nvSpPr>
              <p:spPr>
                <a:xfrm>
                  <a:off x="5137801" y="2210676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1" name="Google Shape;3151;p45"/>
                <p:cNvSpPr/>
                <p:nvPr/>
              </p:nvSpPr>
              <p:spPr>
                <a:xfrm>
                  <a:off x="5148236" y="2047881"/>
                  <a:ext cx="5723" cy="6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9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938"/>
                      </a:lnTo>
                      <a:lnTo>
                        <a:pt x="1" y="9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2" name="Google Shape;3152;p45"/>
                <p:cNvSpPr/>
                <p:nvPr/>
              </p:nvSpPr>
              <p:spPr>
                <a:xfrm>
                  <a:off x="5305984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3" name="Google Shape;3153;p45"/>
                <p:cNvSpPr/>
                <p:nvPr/>
              </p:nvSpPr>
              <p:spPr>
                <a:xfrm>
                  <a:off x="4859402" y="2067405"/>
                  <a:ext cx="5655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4" name="Google Shape;3154;p45"/>
                <p:cNvSpPr/>
                <p:nvPr/>
              </p:nvSpPr>
              <p:spPr>
                <a:xfrm>
                  <a:off x="4963760" y="2026740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0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45"/>
                <p:cNvSpPr/>
                <p:nvPr/>
              </p:nvSpPr>
              <p:spPr>
                <a:xfrm>
                  <a:off x="4890844" y="2237808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1052"/>
                      </a:lnTo>
                      <a:lnTo>
                        <a:pt x="1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45"/>
                <p:cNvSpPr/>
                <p:nvPr/>
              </p:nvSpPr>
              <p:spPr>
                <a:xfrm>
                  <a:off x="4792883" y="2187044"/>
                  <a:ext cx="5655" cy="4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70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02"/>
                      </a:lnTo>
                      <a:lnTo>
                        <a:pt x="0" y="7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45"/>
                <p:cNvSpPr/>
                <p:nvPr/>
              </p:nvSpPr>
              <p:spPr>
                <a:xfrm>
                  <a:off x="4698962" y="2148870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446"/>
                      </a:lnTo>
                      <a:lnTo>
                        <a:pt x="0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45"/>
                <p:cNvSpPr/>
                <p:nvPr/>
              </p:nvSpPr>
              <p:spPr>
                <a:xfrm>
                  <a:off x="5542101" y="1579020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04"/>
                      </a:lnTo>
                      <a:lnTo>
                        <a:pt x="0" y="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9" name="Google Shape;3159;p45"/>
                <p:cNvSpPr/>
                <p:nvPr/>
              </p:nvSpPr>
              <p:spPr>
                <a:xfrm>
                  <a:off x="5660799" y="1596054"/>
                  <a:ext cx="5723" cy="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0" name="Google Shape;3160;p45"/>
                <p:cNvSpPr/>
                <p:nvPr/>
              </p:nvSpPr>
              <p:spPr>
                <a:xfrm>
                  <a:off x="5598521" y="1690984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45"/>
                <p:cNvSpPr/>
                <p:nvPr/>
              </p:nvSpPr>
              <p:spPr>
                <a:xfrm>
                  <a:off x="5805822" y="1623321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0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2" name="Google Shape;3162;p45"/>
                <p:cNvSpPr/>
                <p:nvPr/>
              </p:nvSpPr>
              <p:spPr>
                <a:xfrm>
                  <a:off x="5762800" y="1808738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3" name="Google Shape;3163;p45"/>
                <p:cNvSpPr/>
                <p:nvPr/>
              </p:nvSpPr>
              <p:spPr>
                <a:xfrm>
                  <a:off x="5736003" y="1604941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1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4" name="Google Shape;3164;p45"/>
                <p:cNvSpPr/>
                <p:nvPr/>
              </p:nvSpPr>
              <p:spPr>
                <a:xfrm>
                  <a:off x="5506485" y="1975370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5" name="Google Shape;3165;p45"/>
                <p:cNvSpPr/>
                <p:nvPr/>
              </p:nvSpPr>
              <p:spPr>
                <a:xfrm>
                  <a:off x="6090684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45"/>
                <p:cNvSpPr/>
                <p:nvPr/>
              </p:nvSpPr>
              <p:spPr>
                <a:xfrm>
                  <a:off x="6229714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7" name="Google Shape;3167;p45"/>
                <p:cNvSpPr/>
                <p:nvPr/>
              </p:nvSpPr>
              <p:spPr>
                <a:xfrm>
                  <a:off x="6164138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8" name="Google Shape;3168;p45"/>
                <p:cNvSpPr/>
                <p:nvPr/>
              </p:nvSpPr>
              <p:spPr>
                <a:xfrm>
                  <a:off x="5990770" y="1684857"/>
                  <a:ext cx="5723" cy="2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5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444"/>
                      </a:lnTo>
                      <a:lnTo>
                        <a:pt x="1" y="4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45"/>
                <p:cNvSpPr/>
                <p:nvPr/>
              </p:nvSpPr>
              <p:spPr>
                <a:xfrm>
                  <a:off x="5558394" y="1995164"/>
                  <a:ext cx="5723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5"/>
                      </a:lnTo>
                      <a:lnTo>
                        <a:pt x="1" y="12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0" name="Google Shape;3170;p45"/>
                <p:cNvSpPr/>
                <p:nvPr/>
              </p:nvSpPr>
              <p:spPr>
                <a:xfrm>
                  <a:off x="5489316" y="2245483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1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1" name="Google Shape;3171;p45"/>
                <p:cNvSpPr/>
                <p:nvPr/>
              </p:nvSpPr>
              <p:spPr>
                <a:xfrm>
                  <a:off x="5514362" y="172330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2" name="Google Shape;3172;p45"/>
                <p:cNvSpPr/>
                <p:nvPr/>
              </p:nvSpPr>
              <p:spPr>
                <a:xfrm>
                  <a:off x="6043554" y="1769621"/>
                  <a:ext cx="5723" cy="63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3" name="Google Shape;3173;p45"/>
                <p:cNvSpPr/>
                <p:nvPr/>
              </p:nvSpPr>
              <p:spPr>
                <a:xfrm>
                  <a:off x="5671841" y="1796619"/>
                  <a:ext cx="5723" cy="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4" name="Google Shape;3174;p45"/>
                <p:cNvSpPr/>
                <p:nvPr/>
              </p:nvSpPr>
              <p:spPr>
                <a:xfrm>
                  <a:off x="6242305" y="1995164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45"/>
                <p:cNvSpPr/>
                <p:nvPr/>
              </p:nvSpPr>
              <p:spPr>
                <a:xfrm>
                  <a:off x="6031436" y="1993144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6" name="Google Shape;3176;p45"/>
                <p:cNvSpPr/>
                <p:nvPr/>
              </p:nvSpPr>
              <p:spPr>
                <a:xfrm>
                  <a:off x="6114450" y="2019469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45"/>
                <p:cNvSpPr/>
                <p:nvPr/>
              </p:nvSpPr>
              <p:spPr>
                <a:xfrm>
                  <a:off x="6087788" y="2105175"/>
                  <a:ext cx="5655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45"/>
                <p:cNvSpPr/>
                <p:nvPr/>
              </p:nvSpPr>
              <p:spPr>
                <a:xfrm>
                  <a:off x="6275901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9" name="Google Shape;3179;p45"/>
                <p:cNvSpPr/>
                <p:nvPr/>
              </p:nvSpPr>
              <p:spPr>
                <a:xfrm>
                  <a:off x="6054259" y="2276588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1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45"/>
                <p:cNvSpPr/>
                <p:nvPr/>
              </p:nvSpPr>
              <p:spPr>
                <a:xfrm>
                  <a:off x="6208372" y="2180244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45"/>
                <p:cNvSpPr/>
                <p:nvPr/>
              </p:nvSpPr>
              <p:spPr>
                <a:xfrm>
                  <a:off x="6259675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45"/>
                <p:cNvSpPr/>
                <p:nvPr/>
              </p:nvSpPr>
              <p:spPr>
                <a:xfrm>
                  <a:off x="6177334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45"/>
                <p:cNvSpPr/>
                <p:nvPr/>
              </p:nvSpPr>
              <p:spPr>
                <a:xfrm>
                  <a:off x="5974342" y="2210676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1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45"/>
                <p:cNvSpPr/>
                <p:nvPr/>
              </p:nvSpPr>
              <p:spPr>
                <a:xfrm>
                  <a:off x="5984710" y="2047881"/>
                  <a:ext cx="5655" cy="6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93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938"/>
                      </a:lnTo>
                      <a:lnTo>
                        <a:pt x="0" y="9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45"/>
                <p:cNvSpPr/>
                <p:nvPr/>
              </p:nvSpPr>
              <p:spPr>
                <a:xfrm>
                  <a:off x="6142526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45"/>
                <p:cNvSpPr/>
                <p:nvPr/>
              </p:nvSpPr>
              <p:spPr>
                <a:xfrm>
                  <a:off x="5695944" y="2067405"/>
                  <a:ext cx="5723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45"/>
                <p:cNvSpPr/>
                <p:nvPr/>
              </p:nvSpPr>
              <p:spPr>
                <a:xfrm>
                  <a:off x="5800166" y="2026740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45"/>
                <p:cNvSpPr/>
                <p:nvPr/>
              </p:nvSpPr>
              <p:spPr>
                <a:xfrm>
                  <a:off x="5727453" y="2237808"/>
                  <a:ext cx="5655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05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052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45"/>
                <p:cNvSpPr/>
                <p:nvPr/>
              </p:nvSpPr>
              <p:spPr>
                <a:xfrm>
                  <a:off x="5629290" y="2187044"/>
                  <a:ext cx="5723" cy="4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0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02"/>
                      </a:lnTo>
                      <a:lnTo>
                        <a:pt x="1" y="7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45"/>
                <p:cNvSpPr/>
                <p:nvPr/>
              </p:nvSpPr>
              <p:spPr>
                <a:xfrm>
                  <a:off x="5535368" y="2148870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6"/>
                      </a:lnTo>
                      <a:lnTo>
                        <a:pt x="1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45"/>
                <p:cNvSpPr/>
                <p:nvPr/>
              </p:nvSpPr>
              <p:spPr>
                <a:xfrm flipH="1">
                  <a:off x="7976218" y="803825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45"/>
                <p:cNvSpPr/>
                <p:nvPr/>
              </p:nvSpPr>
              <p:spPr>
                <a:xfrm flipH="1">
                  <a:off x="7857588" y="820724"/>
                  <a:ext cx="5723" cy="3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5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45"/>
                <p:cNvSpPr/>
                <p:nvPr/>
              </p:nvSpPr>
              <p:spPr>
                <a:xfrm flipH="1">
                  <a:off x="7919933" y="915789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45"/>
                <p:cNvSpPr/>
                <p:nvPr/>
              </p:nvSpPr>
              <p:spPr>
                <a:xfrm flipH="1">
                  <a:off x="7712565" y="847991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7"/>
                      </a:lnTo>
                      <a:lnTo>
                        <a:pt x="0" y="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45"/>
                <p:cNvSpPr/>
                <p:nvPr/>
              </p:nvSpPr>
              <p:spPr>
                <a:xfrm flipH="1">
                  <a:off x="7755587" y="1033542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45"/>
                <p:cNvSpPr/>
                <p:nvPr/>
              </p:nvSpPr>
              <p:spPr>
                <a:xfrm flipH="1">
                  <a:off x="7782383" y="829746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0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45"/>
                <p:cNvSpPr/>
                <p:nvPr/>
              </p:nvSpPr>
              <p:spPr>
                <a:xfrm flipH="1">
                  <a:off x="8011902" y="1200175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45"/>
                <p:cNvSpPr/>
                <p:nvPr/>
              </p:nvSpPr>
              <p:spPr>
                <a:xfrm flipH="1">
                  <a:off x="7427703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45"/>
                <p:cNvSpPr/>
                <p:nvPr/>
              </p:nvSpPr>
              <p:spPr>
                <a:xfrm flipH="1">
                  <a:off x="7288672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45"/>
                <p:cNvSpPr/>
                <p:nvPr/>
              </p:nvSpPr>
              <p:spPr>
                <a:xfrm flipH="1">
                  <a:off x="7354114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0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45"/>
                <p:cNvSpPr/>
                <p:nvPr/>
              </p:nvSpPr>
              <p:spPr>
                <a:xfrm flipH="1">
                  <a:off x="7527482" y="90959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445"/>
                      </a:lnTo>
                      <a:lnTo>
                        <a:pt x="1" y="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45"/>
                <p:cNvSpPr/>
                <p:nvPr/>
              </p:nvSpPr>
              <p:spPr>
                <a:xfrm flipH="1">
                  <a:off x="7959993" y="1219969"/>
                  <a:ext cx="5723" cy="8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4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3"/>
                      </a:lnTo>
                      <a:lnTo>
                        <a:pt x="1" y="1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45"/>
                <p:cNvSpPr/>
                <p:nvPr/>
              </p:nvSpPr>
              <p:spPr>
                <a:xfrm flipH="1">
                  <a:off x="8029070" y="1470288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0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45"/>
                <p:cNvSpPr/>
                <p:nvPr/>
              </p:nvSpPr>
              <p:spPr>
                <a:xfrm flipH="1">
                  <a:off x="8004025" y="948105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45"/>
                <p:cNvSpPr/>
                <p:nvPr/>
              </p:nvSpPr>
              <p:spPr>
                <a:xfrm flipH="1">
                  <a:off x="7474832" y="994426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45"/>
                <p:cNvSpPr/>
                <p:nvPr/>
              </p:nvSpPr>
              <p:spPr>
                <a:xfrm flipH="1">
                  <a:off x="7846546" y="1021356"/>
                  <a:ext cx="5723" cy="3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83"/>
                      </a:lnTo>
                      <a:lnTo>
                        <a:pt x="0" y="5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45"/>
                <p:cNvSpPr/>
                <p:nvPr/>
              </p:nvSpPr>
              <p:spPr>
                <a:xfrm flipH="1">
                  <a:off x="7276015" y="1219969"/>
                  <a:ext cx="5655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45"/>
                <p:cNvSpPr/>
                <p:nvPr/>
              </p:nvSpPr>
              <p:spPr>
                <a:xfrm flipH="1">
                  <a:off x="7486951" y="1217815"/>
                  <a:ext cx="5723" cy="3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6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45"/>
                <p:cNvSpPr/>
                <p:nvPr/>
              </p:nvSpPr>
              <p:spPr>
                <a:xfrm flipH="1">
                  <a:off x="7404004" y="1244274"/>
                  <a:ext cx="565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45"/>
                <p:cNvSpPr/>
                <p:nvPr/>
              </p:nvSpPr>
              <p:spPr>
                <a:xfrm flipH="1">
                  <a:off x="7430666" y="1329846"/>
                  <a:ext cx="5723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7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75"/>
                      </a:lnTo>
                      <a:lnTo>
                        <a:pt x="1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45"/>
                <p:cNvSpPr/>
                <p:nvPr/>
              </p:nvSpPr>
              <p:spPr>
                <a:xfrm flipH="1">
                  <a:off x="7242486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45"/>
                <p:cNvSpPr/>
                <p:nvPr/>
              </p:nvSpPr>
              <p:spPr>
                <a:xfrm flipH="1">
                  <a:off x="7464127" y="1501393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0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45"/>
                <p:cNvSpPr/>
                <p:nvPr/>
              </p:nvSpPr>
              <p:spPr>
                <a:xfrm flipH="1">
                  <a:off x="7310082" y="1405049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45"/>
                <p:cNvSpPr/>
                <p:nvPr/>
              </p:nvSpPr>
              <p:spPr>
                <a:xfrm flipH="1">
                  <a:off x="7258712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45"/>
                <p:cNvSpPr/>
                <p:nvPr/>
              </p:nvSpPr>
              <p:spPr>
                <a:xfrm flipH="1">
                  <a:off x="7341120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45"/>
                <p:cNvSpPr/>
                <p:nvPr/>
              </p:nvSpPr>
              <p:spPr>
                <a:xfrm flipH="1">
                  <a:off x="7544045" y="143548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45"/>
                <p:cNvSpPr/>
                <p:nvPr/>
              </p:nvSpPr>
              <p:spPr>
                <a:xfrm flipH="1">
                  <a:off x="7533609" y="1272685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937"/>
                      </a:lnTo>
                      <a:lnTo>
                        <a:pt x="1" y="9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45"/>
                <p:cNvSpPr/>
                <p:nvPr/>
              </p:nvSpPr>
              <p:spPr>
                <a:xfrm flipH="1">
                  <a:off x="7375861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45"/>
                <p:cNvSpPr/>
                <p:nvPr/>
              </p:nvSpPr>
              <p:spPr>
                <a:xfrm flipH="1">
                  <a:off x="7822510" y="1292210"/>
                  <a:ext cx="5655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45"/>
                <p:cNvSpPr/>
                <p:nvPr/>
              </p:nvSpPr>
              <p:spPr>
                <a:xfrm flipH="1">
                  <a:off x="7718086" y="1251545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0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45"/>
                <p:cNvSpPr/>
                <p:nvPr/>
              </p:nvSpPr>
              <p:spPr>
                <a:xfrm flipH="1">
                  <a:off x="7791001" y="1462613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1052"/>
                      </a:lnTo>
                      <a:lnTo>
                        <a:pt x="1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45"/>
                <p:cNvSpPr/>
                <p:nvPr/>
              </p:nvSpPr>
              <p:spPr>
                <a:xfrm flipH="1">
                  <a:off x="7889030" y="1411849"/>
                  <a:ext cx="5655" cy="4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70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01"/>
                      </a:lnTo>
                      <a:lnTo>
                        <a:pt x="0" y="7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45"/>
                <p:cNvSpPr/>
                <p:nvPr/>
              </p:nvSpPr>
              <p:spPr>
                <a:xfrm flipH="1">
                  <a:off x="7982884" y="137367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446"/>
                      </a:lnTo>
                      <a:lnTo>
                        <a:pt x="0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45"/>
                <p:cNvSpPr/>
                <p:nvPr/>
              </p:nvSpPr>
              <p:spPr>
                <a:xfrm flipH="1">
                  <a:off x="7139744" y="803825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05"/>
                      </a:lnTo>
                      <a:lnTo>
                        <a:pt x="0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45"/>
                <p:cNvSpPr/>
                <p:nvPr/>
              </p:nvSpPr>
              <p:spPr>
                <a:xfrm flipH="1">
                  <a:off x="7021046" y="820724"/>
                  <a:ext cx="5723" cy="3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5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45"/>
                <p:cNvSpPr/>
                <p:nvPr/>
              </p:nvSpPr>
              <p:spPr>
                <a:xfrm flipH="1">
                  <a:off x="7083391" y="915789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45"/>
                <p:cNvSpPr/>
                <p:nvPr/>
              </p:nvSpPr>
              <p:spPr>
                <a:xfrm flipH="1">
                  <a:off x="6876023" y="847991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7"/>
                      </a:lnTo>
                      <a:lnTo>
                        <a:pt x="0" y="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45"/>
                <p:cNvSpPr/>
                <p:nvPr/>
              </p:nvSpPr>
              <p:spPr>
                <a:xfrm flipH="1">
                  <a:off x="6919046" y="1033542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45"/>
                <p:cNvSpPr/>
                <p:nvPr/>
              </p:nvSpPr>
              <p:spPr>
                <a:xfrm flipH="1">
                  <a:off x="6945842" y="829746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1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45"/>
                <p:cNvSpPr/>
                <p:nvPr/>
              </p:nvSpPr>
              <p:spPr>
                <a:xfrm flipH="1">
                  <a:off x="7175361" y="1200175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45"/>
                <p:cNvSpPr/>
                <p:nvPr/>
              </p:nvSpPr>
              <p:spPr>
                <a:xfrm flipH="1">
                  <a:off x="6591162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45"/>
                <p:cNvSpPr/>
                <p:nvPr/>
              </p:nvSpPr>
              <p:spPr>
                <a:xfrm flipH="1">
                  <a:off x="6452131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45"/>
                <p:cNvSpPr/>
                <p:nvPr/>
              </p:nvSpPr>
              <p:spPr>
                <a:xfrm flipH="1">
                  <a:off x="6517708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45"/>
                <p:cNvSpPr/>
                <p:nvPr/>
              </p:nvSpPr>
              <p:spPr>
                <a:xfrm flipH="1">
                  <a:off x="6691075" y="90959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5"/>
                      </a:lnTo>
                      <a:lnTo>
                        <a:pt x="1" y="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45"/>
                <p:cNvSpPr/>
                <p:nvPr/>
              </p:nvSpPr>
              <p:spPr>
                <a:xfrm flipH="1">
                  <a:off x="7123451" y="1219969"/>
                  <a:ext cx="5723" cy="8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4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3"/>
                      </a:lnTo>
                      <a:lnTo>
                        <a:pt x="1" y="1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45"/>
                <p:cNvSpPr/>
                <p:nvPr/>
              </p:nvSpPr>
              <p:spPr>
                <a:xfrm flipH="1">
                  <a:off x="7192529" y="1470288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1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45"/>
                <p:cNvSpPr/>
                <p:nvPr/>
              </p:nvSpPr>
              <p:spPr>
                <a:xfrm flipH="1">
                  <a:off x="7167483" y="948105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45"/>
                <p:cNvSpPr/>
                <p:nvPr/>
              </p:nvSpPr>
              <p:spPr>
                <a:xfrm flipH="1">
                  <a:off x="6638291" y="994426"/>
                  <a:ext cx="5723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45"/>
                <p:cNvSpPr/>
                <p:nvPr/>
              </p:nvSpPr>
              <p:spPr>
                <a:xfrm flipH="1">
                  <a:off x="7010005" y="1021356"/>
                  <a:ext cx="5723" cy="3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83"/>
                      </a:lnTo>
                      <a:lnTo>
                        <a:pt x="0" y="5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45"/>
                <p:cNvSpPr/>
                <p:nvPr/>
              </p:nvSpPr>
              <p:spPr>
                <a:xfrm flipH="1">
                  <a:off x="6439541" y="1219969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45"/>
                <p:cNvSpPr/>
                <p:nvPr/>
              </p:nvSpPr>
              <p:spPr>
                <a:xfrm flipH="1">
                  <a:off x="6650410" y="1217815"/>
                  <a:ext cx="5723" cy="3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6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45"/>
                <p:cNvSpPr/>
                <p:nvPr/>
              </p:nvSpPr>
              <p:spPr>
                <a:xfrm flipH="1">
                  <a:off x="6567395" y="1244274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45"/>
                <p:cNvSpPr/>
                <p:nvPr/>
              </p:nvSpPr>
              <p:spPr>
                <a:xfrm flipH="1">
                  <a:off x="6594124" y="1329846"/>
                  <a:ext cx="5655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5"/>
                      </a:lnTo>
                      <a:lnTo>
                        <a:pt x="0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45"/>
                <p:cNvSpPr/>
                <p:nvPr/>
              </p:nvSpPr>
              <p:spPr>
                <a:xfrm flipH="1">
                  <a:off x="6405944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45"/>
                <p:cNvSpPr/>
                <p:nvPr/>
              </p:nvSpPr>
              <p:spPr>
                <a:xfrm flipH="1">
                  <a:off x="6627586" y="1501393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1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6" name="Google Shape;3246;p45"/>
                <p:cNvSpPr/>
                <p:nvPr/>
              </p:nvSpPr>
              <p:spPr>
                <a:xfrm flipH="1">
                  <a:off x="6473541" y="1405049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7" name="Google Shape;3247;p45"/>
                <p:cNvSpPr/>
                <p:nvPr/>
              </p:nvSpPr>
              <p:spPr>
                <a:xfrm flipH="1">
                  <a:off x="6422170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8" name="Google Shape;3248;p45"/>
                <p:cNvSpPr/>
                <p:nvPr/>
              </p:nvSpPr>
              <p:spPr>
                <a:xfrm flipH="1">
                  <a:off x="6504579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9" name="Google Shape;3249;p45"/>
                <p:cNvSpPr/>
                <p:nvPr/>
              </p:nvSpPr>
              <p:spPr>
                <a:xfrm flipH="1">
                  <a:off x="6707503" y="143548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1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0" name="Google Shape;3250;p45"/>
                <p:cNvSpPr/>
                <p:nvPr/>
              </p:nvSpPr>
              <p:spPr>
                <a:xfrm flipH="1">
                  <a:off x="6697202" y="1272685"/>
                  <a:ext cx="5655" cy="63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93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937"/>
                      </a:lnTo>
                      <a:lnTo>
                        <a:pt x="0" y="9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1" name="Google Shape;3251;p45"/>
                <p:cNvSpPr/>
                <p:nvPr/>
              </p:nvSpPr>
              <p:spPr>
                <a:xfrm flipH="1">
                  <a:off x="6539320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2" name="Google Shape;3252;p45"/>
                <p:cNvSpPr/>
                <p:nvPr/>
              </p:nvSpPr>
              <p:spPr>
                <a:xfrm flipH="1">
                  <a:off x="6985902" y="1292210"/>
                  <a:ext cx="5723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3" name="Google Shape;3253;p45"/>
                <p:cNvSpPr/>
                <p:nvPr/>
              </p:nvSpPr>
              <p:spPr>
                <a:xfrm flipH="1">
                  <a:off x="6881679" y="1251545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45"/>
                <p:cNvSpPr/>
                <p:nvPr/>
              </p:nvSpPr>
              <p:spPr>
                <a:xfrm flipH="1">
                  <a:off x="6954460" y="1462613"/>
                  <a:ext cx="5655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05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052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45"/>
                <p:cNvSpPr/>
                <p:nvPr/>
              </p:nvSpPr>
              <p:spPr>
                <a:xfrm flipH="1">
                  <a:off x="7052556" y="1411849"/>
                  <a:ext cx="5723" cy="4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01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01"/>
                      </a:lnTo>
                      <a:lnTo>
                        <a:pt x="1" y="7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45"/>
                <p:cNvSpPr/>
                <p:nvPr/>
              </p:nvSpPr>
              <p:spPr>
                <a:xfrm flipH="1">
                  <a:off x="7146477" y="1373675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6"/>
                      </a:lnTo>
                      <a:lnTo>
                        <a:pt x="1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45"/>
                <p:cNvSpPr/>
                <p:nvPr/>
              </p:nvSpPr>
              <p:spPr>
                <a:xfrm flipH="1">
                  <a:off x="7976218" y="1579020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4"/>
                      </a:lnTo>
                      <a:lnTo>
                        <a:pt x="1" y="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45"/>
                <p:cNvSpPr/>
                <p:nvPr/>
              </p:nvSpPr>
              <p:spPr>
                <a:xfrm flipH="1">
                  <a:off x="7857588" y="1596054"/>
                  <a:ext cx="5723" cy="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45"/>
                <p:cNvSpPr/>
                <p:nvPr/>
              </p:nvSpPr>
              <p:spPr>
                <a:xfrm flipH="1">
                  <a:off x="7919933" y="1690984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45"/>
                <p:cNvSpPr/>
                <p:nvPr/>
              </p:nvSpPr>
              <p:spPr>
                <a:xfrm flipH="1">
                  <a:off x="7712565" y="1623321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0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45"/>
                <p:cNvSpPr/>
                <p:nvPr/>
              </p:nvSpPr>
              <p:spPr>
                <a:xfrm flipH="1">
                  <a:off x="7755587" y="1808738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45"/>
                <p:cNvSpPr/>
                <p:nvPr/>
              </p:nvSpPr>
              <p:spPr>
                <a:xfrm flipH="1">
                  <a:off x="7782383" y="1604941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0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45"/>
                <p:cNvSpPr/>
                <p:nvPr/>
              </p:nvSpPr>
              <p:spPr>
                <a:xfrm flipH="1">
                  <a:off x="8011902" y="1975370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45"/>
                <p:cNvSpPr/>
                <p:nvPr/>
              </p:nvSpPr>
              <p:spPr>
                <a:xfrm flipH="1">
                  <a:off x="7427703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45"/>
                <p:cNvSpPr/>
                <p:nvPr/>
              </p:nvSpPr>
              <p:spPr>
                <a:xfrm flipH="1">
                  <a:off x="7288672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45"/>
                <p:cNvSpPr/>
                <p:nvPr/>
              </p:nvSpPr>
              <p:spPr>
                <a:xfrm flipH="1">
                  <a:off x="7354114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0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45"/>
                <p:cNvSpPr/>
                <p:nvPr/>
              </p:nvSpPr>
              <p:spPr>
                <a:xfrm flipH="1">
                  <a:off x="7527482" y="1684857"/>
                  <a:ext cx="5723" cy="2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5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444"/>
                      </a:lnTo>
                      <a:lnTo>
                        <a:pt x="1" y="4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45"/>
                <p:cNvSpPr/>
                <p:nvPr/>
              </p:nvSpPr>
              <p:spPr>
                <a:xfrm flipH="1">
                  <a:off x="7959993" y="1995164"/>
                  <a:ext cx="5723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5"/>
                      </a:lnTo>
                      <a:lnTo>
                        <a:pt x="1" y="12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45"/>
                <p:cNvSpPr/>
                <p:nvPr/>
              </p:nvSpPr>
              <p:spPr>
                <a:xfrm flipH="1">
                  <a:off x="8029070" y="2245483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0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45"/>
                <p:cNvSpPr/>
                <p:nvPr/>
              </p:nvSpPr>
              <p:spPr>
                <a:xfrm flipH="1">
                  <a:off x="8004025" y="172330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45"/>
                <p:cNvSpPr/>
                <p:nvPr/>
              </p:nvSpPr>
              <p:spPr>
                <a:xfrm flipH="1">
                  <a:off x="7846546" y="1796619"/>
                  <a:ext cx="5723" cy="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45"/>
                <p:cNvSpPr/>
                <p:nvPr/>
              </p:nvSpPr>
              <p:spPr>
                <a:xfrm flipH="1">
                  <a:off x="7276015" y="1995164"/>
                  <a:ext cx="5655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3" name="Google Shape;3273;p45"/>
                <p:cNvSpPr/>
                <p:nvPr/>
              </p:nvSpPr>
              <p:spPr>
                <a:xfrm flipH="1">
                  <a:off x="7486951" y="1993144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45"/>
                <p:cNvSpPr/>
                <p:nvPr/>
              </p:nvSpPr>
              <p:spPr>
                <a:xfrm flipH="1">
                  <a:off x="7404004" y="2019469"/>
                  <a:ext cx="565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45"/>
                <p:cNvSpPr/>
                <p:nvPr/>
              </p:nvSpPr>
              <p:spPr>
                <a:xfrm flipH="1">
                  <a:off x="7430666" y="2105175"/>
                  <a:ext cx="5723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73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73"/>
                      </a:lnTo>
                      <a:lnTo>
                        <a:pt x="1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45"/>
                <p:cNvSpPr/>
                <p:nvPr/>
              </p:nvSpPr>
              <p:spPr>
                <a:xfrm flipH="1">
                  <a:off x="7242486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45"/>
                <p:cNvSpPr/>
                <p:nvPr/>
              </p:nvSpPr>
              <p:spPr>
                <a:xfrm flipH="1">
                  <a:off x="7464127" y="2276588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0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45"/>
                <p:cNvSpPr/>
                <p:nvPr/>
              </p:nvSpPr>
              <p:spPr>
                <a:xfrm flipH="1">
                  <a:off x="7310082" y="2180244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45"/>
                <p:cNvSpPr/>
                <p:nvPr/>
              </p:nvSpPr>
              <p:spPr>
                <a:xfrm flipH="1">
                  <a:off x="7258712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45"/>
                <p:cNvSpPr/>
                <p:nvPr/>
              </p:nvSpPr>
              <p:spPr>
                <a:xfrm flipH="1">
                  <a:off x="7341120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45"/>
                <p:cNvSpPr/>
                <p:nvPr/>
              </p:nvSpPr>
              <p:spPr>
                <a:xfrm flipH="1">
                  <a:off x="7544045" y="2210676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45"/>
                <p:cNvSpPr/>
                <p:nvPr/>
              </p:nvSpPr>
              <p:spPr>
                <a:xfrm flipH="1">
                  <a:off x="7533609" y="2047881"/>
                  <a:ext cx="5723" cy="6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9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938"/>
                      </a:lnTo>
                      <a:lnTo>
                        <a:pt x="1" y="9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45"/>
                <p:cNvSpPr/>
                <p:nvPr/>
              </p:nvSpPr>
              <p:spPr>
                <a:xfrm flipH="1">
                  <a:off x="7375861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45"/>
                <p:cNvSpPr/>
                <p:nvPr/>
              </p:nvSpPr>
              <p:spPr>
                <a:xfrm flipH="1">
                  <a:off x="7822510" y="2067405"/>
                  <a:ext cx="5655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45"/>
                <p:cNvSpPr/>
                <p:nvPr/>
              </p:nvSpPr>
              <p:spPr>
                <a:xfrm flipH="1">
                  <a:off x="7718086" y="2026740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0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45"/>
                <p:cNvSpPr/>
                <p:nvPr/>
              </p:nvSpPr>
              <p:spPr>
                <a:xfrm flipH="1">
                  <a:off x="7791001" y="2237808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1052"/>
                      </a:lnTo>
                      <a:lnTo>
                        <a:pt x="1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45"/>
                <p:cNvSpPr/>
                <p:nvPr/>
              </p:nvSpPr>
              <p:spPr>
                <a:xfrm flipH="1">
                  <a:off x="7889030" y="2187044"/>
                  <a:ext cx="5655" cy="4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70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702"/>
                      </a:lnTo>
                      <a:lnTo>
                        <a:pt x="0" y="7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45"/>
                <p:cNvSpPr/>
                <p:nvPr/>
              </p:nvSpPr>
              <p:spPr>
                <a:xfrm flipH="1">
                  <a:off x="7982884" y="2148870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446"/>
                      </a:lnTo>
                      <a:lnTo>
                        <a:pt x="0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45"/>
                <p:cNvSpPr/>
                <p:nvPr/>
              </p:nvSpPr>
              <p:spPr>
                <a:xfrm flipH="1">
                  <a:off x="7139744" y="1579020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04"/>
                      </a:lnTo>
                      <a:lnTo>
                        <a:pt x="0" y="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45"/>
                <p:cNvSpPr/>
                <p:nvPr/>
              </p:nvSpPr>
              <p:spPr>
                <a:xfrm flipH="1">
                  <a:off x="7021046" y="1596054"/>
                  <a:ext cx="5723" cy="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45"/>
                <p:cNvSpPr/>
                <p:nvPr/>
              </p:nvSpPr>
              <p:spPr>
                <a:xfrm flipH="1">
                  <a:off x="7083391" y="1690984"/>
                  <a:ext cx="5655" cy="38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45"/>
                <p:cNvSpPr/>
                <p:nvPr/>
              </p:nvSpPr>
              <p:spPr>
                <a:xfrm flipH="1">
                  <a:off x="6876023" y="1623321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775"/>
                      </a:lnTo>
                      <a:lnTo>
                        <a:pt x="0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45"/>
                <p:cNvSpPr/>
                <p:nvPr/>
              </p:nvSpPr>
              <p:spPr>
                <a:xfrm flipH="1">
                  <a:off x="6919046" y="1808738"/>
                  <a:ext cx="5723" cy="40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5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5"/>
                      </a:lnTo>
                      <a:lnTo>
                        <a:pt x="0" y="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45"/>
                <p:cNvSpPr/>
                <p:nvPr/>
              </p:nvSpPr>
              <p:spPr>
                <a:xfrm flipH="1">
                  <a:off x="6945842" y="1604941"/>
                  <a:ext cx="5723" cy="9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25"/>
                      </a:lnTo>
                      <a:lnTo>
                        <a:pt x="1" y="1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45"/>
                <p:cNvSpPr/>
                <p:nvPr/>
              </p:nvSpPr>
              <p:spPr>
                <a:xfrm flipH="1">
                  <a:off x="7175361" y="1975370"/>
                  <a:ext cx="5723" cy="3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8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7"/>
                      </a:lnTo>
                      <a:lnTo>
                        <a:pt x="0" y="5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45"/>
                <p:cNvSpPr/>
                <p:nvPr/>
              </p:nvSpPr>
              <p:spPr>
                <a:xfrm flipH="1">
                  <a:off x="6591162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45"/>
                <p:cNvSpPr/>
                <p:nvPr/>
              </p:nvSpPr>
              <p:spPr>
                <a:xfrm flipH="1">
                  <a:off x="6452131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45"/>
                <p:cNvSpPr/>
                <p:nvPr/>
              </p:nvSpPr>
              <p:spPr>
                <a:xfrm flipH="1">
                  <a:off x="6517708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45"/>
                <p:cNvSpPr/>
                <p:nvPr/>
              </p:nvSpPr>
              <p:spPr>
                <a:xfrm flipH="1">
                  <a:off x="6691075" y="1684857"/>
                  <a:ext cx="5723" cy="2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5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444"/>
                      </a:lnTo>
                      <a:lnTo>
                        <a:pt x="1" y="4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45"/>
                <p:cNvSpPr/>
                <p:nvPr/>
              </p:nvSpPr>
              <p:spPr>
                <a:xfrm flipH="1">
                  <a:off x="7123451" y="1995164"/>
                  <a:ext cx="5723" cy="83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24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1245"/>
                      </a:lnTo>
                      <a:lnTo>
                        <a:pt x="1" y="12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45"/>
                <p:cNvSpPr/>
                <p:nvPr/>
              </p:nvSpPr>
              <p:spPr>
                <a:xfrm flipH="1">
                  <a:off x="7192529" y="2245483"/>
                  <a:ext cx="5723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80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679"/>
                      </a:lnTo>
                      <a:lnTo>
                        <a:pt x="1" y="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45"/>
                <p:cNvSpPr/>
                <p:nvPr/>
              </p:nvSpPr>
              <p:spPr>
                <a:xfrm flipH="1">
                  <a:off x="7167483" y="1723300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0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45"/>
                <p:cNvSpPr/>
                <p:nvPr/>
              </p:nvSpPr>
              <p:spPr>
                <a:xfrm flipH="1">
                  <a:off x="6638291" y="1769621"/>
                  <a:ext cx="5723" cy="63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936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936"/>
                      </a:lnTo>
                      <a:lnTo>
                        <a:pt x="1" y="9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45"/>
                <p:cNvSpPr/>
                <p:nvPr/>
              </p:nvSpPr>
              <p:spPr>
                <a:xfrm flipH="1">
                  <a:off x="7010005" y="1796619"/>
                  <a:ext cx="5723" cy="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3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45"/>
                <p:cNvSpPr/>
                <p:nvPr/>
              </p:nvSpPr>
              <p:spPr>
                <a:xfrm flipH="1">
                  <a:off x="6439541" y="1995164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45"/>
                <p:cNvSpPr/>
                <p:nvPr/>
              </p:nvSpPr>
              <p:spPr>
                <a:xfrm flipH="1">
                  <a:off x="6650410" y="1993144"/>
                  <a:ext cx="5723" cy="3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05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505"/>
                      </a:lnTo>
                      <a:lnTo>
                        <a:pt x="1" y="5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45"/>
                <p:cNvSpPr/>
                <p:nvPr/>
              </p:nvSpPr>
              <p:spPr>
                <a:xfrm flipH="1">
                  <a:off x="6567395" y="2019469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45"/>
                <p:cNvSpPr/>
                <p:nvPr/>
              </p:nvSpPr>
              <p:spPr>
                <a:xfrm flipH="1">
                  <a:off x="6594124" y="2105175"/>
                  <a:ext cx="5655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45"/>
                <p:cNvSpPr/>
                <p:nvPr/>
              </p:nvSpPr>
              <p:spPr>
                <a:xfrm flipH="1">
                  <a:off x="6405944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45"/>
                <p:cNvSpPr/>
                <p:nvPr/>
              </p:nvSpPr>
              <p:spPr>
                <a:xfrm flipH="1">
                  <a:off x="6627586" y="2276588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76"/>
                      </a:lnTo>
                      <a:lnTo>
                        <a:pt x="1" y="7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45"/>
                <p:cNvSpPr/>
                <p:nvPr/>
              </p:nvSpPr>
              <p:spPr>
                <a:xfrm flipH="1">
                  <a:off x="6473541" y="2180244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45"/>
                <p:cNvSpPr/>
                <p:nvPr/>
              </p:nvSpPr>
              <p:spPr>
                <a:xfrm flipH="1">
                  <a:off x="6422170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45"/>
                <p:cNvSpPr/>
                <p:nvPr/>
              </p:nvSpPr>
              <p:spPr>
                <a:xfrm flipH="1">
                  <a:off x="6504579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45"/>
                <p:cNvSpPr/>
                <p:nvPr/>
              </p:nvSpPr>
              <p:spPr>
                <a:xfrm flipH="1">
                  <a:off x="6707503" y="2210676"/>
                  <a:ext cx="5723" cy="10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99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1498"/>
                      </a:lnTo>
                      <a:lnTo>
                        <a:pt x="1" y="1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45"/>
                <p:cNvSpPr/>
                <p:nvPr/>
              </p:nvSpPr>
              <p:spPr>
                <a:xfrm flipH="1">
                  <a:off x="6697202" y="2047881"/>
                  <a:ext cx="5655" cy="6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939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938"/>
                      </a:lnTo>
                      <a:lnTo>
                        <a:pt x="0" y="9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45"/>
                <p:cNvSpPr/>
                <p:nvPr/>
              </p:nvSpPr>
              <p:spPr>
                <a:xfrm flipH="1">
                  <a:off x="6539320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45"/>
                <p:cNvSpPr/>
                <p:nvPr/>
              </p:nvSpPr>
              <p:spPr>
                <a:xfrm flipH="1">
                  <a:off x="6985902" y="2067405"/>
                  <a:ext cx="5723" cy="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1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811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45"/>
                <p:cNvSpPr/>
                <p:nvPr/>
              </p:nvSpPr>
              <p:spPr>
                <a:xfrm flipH="1">
                  <a:off x="6881679" y="2026740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45"/>
                <p:cNvSpPr/>
                <p:nvPr/>
              </p:nvSpPr>
              <p:spPr>
                <a:xfrm flipH="1">
                  <a:off x="6954460" y="2237808"/>
                  <a:ext cx="5655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05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1052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45"/>
                <p:cNvSpPr/>
                <p:nvPr/>
              </p:nvSpPr>
              <p:spPr>
                <a:xfrm flipH="1">
                  <a:off x="7052556" y="2187044"/>
                  <a:ext cx="5723" cy="4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0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702"/>
                      </a:lnTo>
                      <a:lnTo>
                        <a:pt x="1" y="7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45"/>
                <p:cNvSpPr/>
                <p:nvPr/>
              </p:nvSpPr>
              <p:spPr>
                <a:xfrm flipH="1">
                  <a:off x="7146477" y="2148870"/>
                  <a:ext cx="5723" cy="3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44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446"/>
                      </a:lnTo>
                      <a:lnTo>
                        <a:pt x="1" y="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45"/>
                <p:cNvSpPr/>
                <p:nvPr/>
              </p:nvSpPr>
              <p:spPr>
                <a:xfrm flipH="1">
                  <a:off x="8268149" y="829880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45"/>
                <p:cNvSpPr/>
                <p:nvPr/>
              </p:nvSpPr>
              <p:spPr>
                <a:xfrm flipH="1">
                  <a:off x="8129118" y="814732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45"/>
                <p:cNvSpPr/>
                <p:nvPr/>
              </p:nvSpPr>
              <p:spPr>
                <a:xfrm flipH="1">
                  <a:off x="8194695" y="1011594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45"/>
                <p:cNvSpPr/>
                <p:nvPr/>
              </p:nvSpPr>
              <p:spPr>
                <a:xfrm flipH="1">
                  <a:off x="8116528" y="1219969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45"/>
                <p:cNvSpPr/>
                <p:nvPr/>
              </p:nvSpPr>
              <p:spPr>
                <a:xfrm flipH="1">
                  <a:off x="8244383" y="1244274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45"/>
                <p:cNvSpPr/>
                <p:nvPr/>
              </p:nvSpPr>
              <p:spPr>
                <a:xfrm flipH="1">
                  <a:off x="8271112" y="1329846"/>
                  <a:ext cx="5655" cy="3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5"/>
                      </a:lnTo>
                      <a:lnTo>
                        <a:pt x="0" y="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45"/>
                <p:cNvSpPr/>
                <p:nvPr/>
              </p:nvSpPr>
              <p:spPr>
                <a:xfrm flipH="1">
                  <a:off x="8082932" y="1246496"/>
                  <a:ext cx="5723" cy="52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8" extrusionOk="0">
                      <a:moveTo>
                        <a:pt x="1" y="1"/>
                      </a:moveTo>
                      <a:lnTo>
                        <a:pt x="85" y="1"/>
                      </a:lnTo>
                      <a:lnTo>
                        <a:pt x="85" y="778"/>
                      </a:lnTo>
                      <a:lnTo>
                        <a:pt x="1" y="7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45"/>
                <p:cNvSpPr/>
                <p:nvPr/>
              </p:nvSpPr>
              <p:spPr>
                <a:xfrm flipH="1">
                  <a:off x="8150529" y="1405049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45"/>
                <p:cNvSpPr/>
                <p:nvPr/>
              </p:nvSpPr>
              <p:spPr>
                <a:xfrm flipH="1">
                  <a:off x="8099158" y="1497555"/>
                  <a:ext cx="5723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7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45"/>
                <p:cNvSpPr/>
                <p:nvPr/>
              </p:nvSpPr>
              <p:spPr>
                <a:xfrm flipH="1">
                  <a:off x="8181566" y="1270262"/>
                  <a:ext cx="5655" cy="96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6"/>
                      </a:lnTo>
                      <a:lnTo>
                        <a:pt x="0" y="14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45"/>
                <p:cNvSpPr/>
                <p:nvPr/>
              </p:nvSpPr>
              <p:spPr>
                <a:xfrm flipH="1">
                  <a:off x="8216307" y="1509876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45"/>
                <p:cNvSpPr/>
                <p:nvPr/>
              </p:nvSpPr>
              <p:spPr>
                <a:xfrm flipH="1">
                  <a:off x="8268149" y="1605075"/>
                  <a:ext cx="5723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13" extrusionOk="0">
                      <a:moveTo>
                        <a:pt x="1" y="1"/>
                      </a:moveTo>
                      <a:lnTo>
                        <a:pt x="84" y="1"/>
                      </a:lnTo>
                      <a:lnTo>
                        <a:pt x="84" y="812"/>
                      </a:lnTo>
                      <a:lnTo>
                        <a:pt x="1" y="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45"/>
                <p:cNvSpPr/>
                <p:nvPr/>
              </p:nvSpPr>
              <p:spPr>
                <a:xfrm flipH="1">
                  <a:off x="8129118" y="1589927"/>
                  <a:ext cx="5723" cy="135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017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2017"/>
                      </a:lnTo>
                      <a:lnTo>
                        <a:pt x="1" y="2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45"/>
                <p:cNvSpPr/>
                <p:nvPr/>
              </p:nvSpPr>
              <p:spPr>
                <a:xfrm flipH="1">
                  <a:off x="8194695" y="1786789"/>
                  <a:ext cx="5723" cy="7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52" extrusionOk="0">
                      <a:moveTo>
                        <a:pt x="1" y="0"/>
                      </a:moveTo>
                      <a:lnTo>
                        <a:pt x="84" y="0"/>
                      </a:lnTo>
                      <a:lnTo>
                        <a:pt x="84" y="1051"/>
                      </a:lnTo>
                      <a:lnTo>
                        <a:pt x="1" y="10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45"/>
                <p:cNvSpPr/>
                <p:nvPr/>
              </p:nvSpPr>
              <p:spPr>
                <a:xfrm flipH="1">
                  <a:off x="8116528" y="1995164"/>
                  <a:ext cx="5723" cy="9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32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32"/>
                      </a:lnTo>
                      <a:lnTo>
                        <a:pt x="0" y="14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45"/>
                <p:cNvSpPr/>
                <p:nvPr/>
              </p:nvSpPr>
              <p:spPr>
                <a:xfrm flipH="1">
                  <a:off x="8244383" y="2019469"/>
                  <a:ext cx="5723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44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43"/>
                      </a:lnTo>
                      <a:lnTo>
                        <a:pt x="0" y="5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45"/>
                <p:cNvSpPr/>
                <p:nvPr/>
              </p:nvSpPr>
              <p:spPr>
                <a:xfrm flipH="1">
                  <a:off x="8271112" y="2105175"/>
                  <a:ext cx="5655" cy="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73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573"/>
                      </a:lnTo>
                      <a:lnTo>
                        <a:pt x="0" y="5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45"/>
                <p:cNvSpPr/>
                <p:nvPr/>
              </p:nvSpPr>
              <p:spPr>
                <a:xfrm flipH="1">
                  <a:off x="8082932" y="2021825"/>
                  <a:ext cx="5723" cy="52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7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775"/>
                      </a:lnTo>
                      <a:lnTo>
                        <a:pt x="1" y="7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0" name="Google Shape;3340;p45"/>
                <p:cNvSpPr/>
                <p:nvPr/>
              </p:nvSpPr>
              <p:spPr>
                <a:xfrm flipH="1">
                  <a:off x="8150529" y="2180244"/>
                  <a:ext cx="5655" cy="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607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606"/>
                      </a:lnTo>
                      <a:lnTo>
                        <a:pt x="0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45"/>
                <p:cNvSpPr/>
                <p:nvPr/>
              </p:nvSpPr>
              <p:spPr>
                <a:xfrm flipH="1">
                  <a:off x="8099158" y="2272751"/>
                  <a:ext cx="5723" cy="4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06" extrusionOk="0">
                      <a:moveTo>
                        <a:pt x="1" y="0"/>
                      </a:moveTo>
                      <a:lnTo>
                        <a:pt x="85" y="0"/>
                      </a:lnTo>
                      <a:lnTo>
                        <a:pt x="85" y="606"/>
                      </a:lnTo>
                      <a:lnTo>
                        <a:pt x="1" y="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45"/>
                <p:cNvSpPr/>
                <p:nvPr/>
              </p:nvSpPr>
              <p:spPr>
                <a:xfrm flipH="1">
                  <a:off x="8181566" y="2045592"/>
                  <a:ext cx="5655" cy="9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25" extrusionOk="0">
                      <a:moveTo>
                        <a:pt x="0" y="0"/>
                      </a:moveTo>
                      <a:lnTo>
                        <a:pt x="84" y="0"/>
                      </a:lnTo>
                      <a:lnTo>
                        <a:pt x="84" y="1424"/>
                      </a:lnTo>
                      <a:lnTo>
                        <a:pt x="0" y="1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3" name="Google Shape;3343;p45"/>
                <p:cNvSpPr/>
                <p:nvPr/>
              </p:nvSpPr>
              <p:spPr>
                <a:xfrm flipH="1">
                  <a:off x="8216307" y="2285071"/>
                  <a:ext cx="5723" cy="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82" extrusionOk="0">
                      <a:moveTo>
                        <a:pt x="0" y="1"/>
                      </a:moveTo>
                      <a:lnTo>
                        <a:pt x="84" y="1"/>
                      </a:lnTo>
                      <a:lnTo>
                        <a:pt x="84" y="582"/>
                      </a:lnTo>
                      <a:lnTo>
                        <a:pt x="0" y="5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344" name="Google Shape;3344;p45"/>
              <p:cNvCxnSpPr/>
              <p:nvPr/>
            </p:nvCxnSpPr>
            <p:spPr>
              <a:xfrm>
                <a:off x="5555650" y="786725"/>
                <a:ext cx="0" cy="1522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5" name="Google Shape;3345;p45"/>
              <p:cNvCxnSpPr/>
              <p:nvPr/>
            </p:nvCxnSpPr>
            <p:spPr>
              <a:xfrm>
                <a:off x="6485050" y="786725"/>
                <a:ext cx="0" cy="1522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6" name="Google Shape;3346;p45"/>
              <p:cNvCxnSpPr/>
              <p:nvPr/>
            </p:nvCxnSpPr>
            <p:spPr>
              <a:xfrm>
                <a:off x="7414450" y="786725"/>
                <a:ext cx="0" cy="1522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7" name="Google Shape;3347;p45"/>
              <p:cNvCxnSpPr/>
              <p:nvPr/>
            </p:nvCxnSpPr>
            <p:spPr>
              <a:xfrm>
                <a:off x="4675350" y="1547825"/>
                <a:ext cx="36279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348" name="Google Shape;3348;p45"/>
            <p:cNvSpPr/>
            <p:nvPr/>
          </p:nvSpPr>
          <p:spPr>
            <a:xfrm flipH="1">
              <a:off x="5638604" y="250335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5"/>
            <p:cNvSpPr/>
            <p:nvPr/>
          </p:nvSpPr>
          <p:spPr>
            <a:xfrm flipH="1">
              <a:off x="5638604" y="921040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5"/>
            <p:cNvSpPr/>
            <p:nvPr/>
          </p:nvSpPr>
          <p:spPr>
            <a:xfrm flipH="1">
              <a:off x="4853492" y="250335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5"/>
            <p:cNvSpPr/>
            <p:nvPr/>
          </p:nvSpPr>
          <p:spPr>
            <a:xfrm flipH="1">
              <a:off x="4853492" y="921040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5"/>
            <p:cNvSpPr/>
            <p:nvPr/>
          </p:nvSpPr>
          <p:spPr>
            <a:xfrm flipH="1">
              <a:off x="6423717" y="250335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5"/>
            <p:cNvSpPr/>
            <p:nvPr/>
          </p:nvSpPr>
          <p:spPr>
            <a:xfrm flipH="1">
              <a:off x="6423717" y="921040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5"/>
            <p:cNvSpPr/>
            <p:nvPr/>
          </p:nvSpPr>
          <p:spPr>
            <a:xfrm flipH="1">
              <a:off x="7208829" y="250335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5"/>
            <p:cNvSpPr/>
            <p:nvPr/>
          </p:nvSpPr>
          <p:spPr>
            <a:xfrm flipH="1">
              <a:off x="7208829" y="921040"/>
              <a:ext cx="717746" cy="614702"/>
            </a:xfrm>
            <a:custGeom>
              <a:avLst/>
              <a:gdLst/>
              <a:ahLst/>
              <a:cxnLst/>
              <a:rect l="l" t="t" r="r" b="b"/>
              <a:pathLst>
                <a:path w="19434" h="25095" extrusionOk="0">
                  <a:moveTo>
                    <a:pt x="19434" y="25094"/>
                  </a:moveTo>
                  <a:lnTo>
                    <a:pt x="0" y="25094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24633"/>
                  </a:lnTo>
                  <a:lnTo>
                    <a:pt x="19434" y="246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6" name="Google Shape;3366;p45"/>
          <p:cNvGrpSpPr/>
          <p:nvPr/>
        </p:nvGrpSpPr>
        <p:grpSpPr>
          <a:xfrm flipH="1">
            <a:off x="5448526" y="2337350"/>
            <a:ext cx="3073248" cy="151200"/>
            <a:chOff x="4572000" y="2761588"/>
            <a:chExt cx="1933225" cy="151200"/>
          </a:xfrm>
        </p:grpSpPr>
        <p:sp>
          <p:nvSpPr>
            <p:cNvPr id="3367" name="Google Shape;3367;p45"/>
            <p:cNvSpPr/>
            <p:nvPr/>
          </p:nvSpPr>
          <p:spPr>
            <a:xfrm>
              <a:off x="4572000" y="2761588"/>
              <a:ext cx="1933200" cy="1512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5"/>
            <p:cNvSpPr/>
            <p:nvPr/>
          </p:nvSpPr>
          <p:spPr>
            <a:xfrm>
              <a:off x="6008125" y="2761588"/>
              <a:ext cx="497100" cy="151200"/>
            </a:xfrm>
            <a:prstGeom prst="rect">
              <a:avLst/>
            </a:prstGeom>
            <a:gradFill>
              <a:gsLst>
                <a:gs pos="0">
                  <a:srgbClr val="00FF79">
                    <a:alpha val="81568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45"/>
          <p:cNvGrpSpPr/>
          <p:nvPr/>
        </p:nvGrpSpPr>
        <p:grpSpPr>
          <a:xfrm flipH="1">
            <a:off x="5448513" y="1757507"/>
            <a:ext cx="764564" cy="617249"/>
            <a:chOff x="3974575" y="4314877"/>
            <a:chExt cx="1133360" cy="914985"/>
          </a:xfrm>
        </p:grpSpPr>
        <p:sp>
          <p:nvSpPr>
            <p:cNvPr id="3370" name="Google Shape;3370;p45"/>
            <p:cNvSpPr/>
            <p:nvPr/>
          </p:nvSpPr>
          <p:spPr>
            <a:xfrm>
              <a:off x="4238433" y="4694838"/>
              <a:ext cx="539857" cy="530322"/>
            </a:xfrm>
            <a:custGeom>
              <a:avLst/>
              <a:gdLst/>
              <a:ahLst/>
              <a:cxnLst/>
              <a:rect l="l" t="t" r="r" b="b"/>
              <a:pathLst>
                <a:path w="9536" h="9368" extrusionOk="0">
                  <a:moveTo>
                    <a:pt x="2053" y="39"/>
                  </a:moveTo>
                  <a:cubicBezTo>
                    <a:pt x="2712" y="86"/>
                    <a:pt x="3370" y="115"/>
                    <a:pt x="4031" y="138"/>
                  </a:cubicBezTo>
                  <a:cubicBezTo>
                    <a:pt x="4747" y="164"/>
                    <a:pt x="5461" y="189"/>
                    <a:pt x="6171" y="194"/>
                  </a:cubicBezTo>
                  <a:cubicBezTo>
                    <a:pt x="6224" y="199"/>
                    <a:pt x="6278" y="199"/>
                    <a:pt x="6330" y="194"/>
                  </a:cubicBezTo>
                  <a:cubicBezTo>
                    <a:pt x="7374" y="197"/>
                    <a:pt x="8414" y="157"/>
                    <a:pt x="9458" y="11"/>
                  </a:cubicBezTo>
                  <a:cubicBezTo>
                    <a:pt x="9472" y="9"/>
                    <a:pt x="9484" y="4"/>
                    <a:pt x="9498" y="0"/>
                  </a:cubicBezTo>
                  <a:cubicBezTo>
                    <a:pt x="9511" y="2"/>
                    <a:pt x="9523" y="4"/>
                    <a:pt x="9535" y="4"/>
                  </a:cubicBezTo>
                  <a:lnTo>
                    <a:pt x="7737" y="8700"/>
                  </a:lnTo>
                  <a:cubicBezTo>
                    <a:pt x="5580" y="9367"/>
                    <a:pt x="3272" y="9367"/>
                    <a:pt x="1116" y="8700"/>
                  </a:cubicBezTo>
                  <a:lnTo>
                    <a:pt x="1" y="68"/>
                  </a:lnTo>
                  <a:cubicBezTo>
                    <a:pt x="685" y="91"/>
                    <a:pt x="1369" y="79"/>
                    <a:pt x="2053" y="3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5"/>
            <p:cNvSpPr/>
            <p:nvPr/>
          </p:nvSpPr>
          <p:spPr>
            <a:xfrm>
              <a:off x="4238263" y="4671402"/>
              <a:ext cx="538838" cy="52534"/>
            </a:xfrm>
            <a:custGeom>
              <a:avLst/>
              <a:gdLst/>
              <a:ahLst/>
              <a:cxnLst/>
              <a:rect l="l" t="t" r="r" b="b"/>
              <a:pathLst>
                <a:path w="9518" h="928" extrusionOk="0">
                  <a:moveTo>
                    <a:pt x="9517" y="465"/>
                  </a:moveTo>
                  <a:cubicBezTo>
                    <a:pt x="9517" y="720"/>
                    <a:pt x="7386" y="927"/>
                    <a:pt x="4759" y="927"/>
                  </a:cubicBezTo>
                  <a:cubicBezTo>
                    <a:pt x="2132" y="927"/>
                    <a:pt x="0" y="720"/>
                    <a:pt x="0" y="465"/>
                  </a:cubicBezTo>
                  <a:cubicBezTo>
                    <a:pt x="0" y="208"/>
                    <a:pt x="2132" y="1"/>
                    <a:pt x="4759" y="1"/>
                  </a:cubicBezTo>
                  <a:cubicBezTo>
                    <a:pt x="7386" y="1"/>
                    <a:pt x="9517" y="208"/>
                    <a:pt x="9517" y="4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5"/>
            <p:cNvSpPr/>
            <p:nvPr/>
          </p:nvSpPr>
          <p:spPr>
            <a:xfrm>
              <a:off x="4419981" y="4474062"/>
              <a:ext cx="609490" cy="755800"/>
            </a:xfrm>
            <a:custGeom>
              <a:avLst/>
              <a:gdLst/>
              <a:ahLst/>
              <a:cxnLst/>
              <a:rect l="l" t="t" r="r" b="b"/>
              <a:pathLst>
                <a:path w="10766" h="13351" extrusionOk="0">
                  <a:moveTo>
                    <a:pt x="671" y="4003"/>
                  </a:moveTo>
                  <a:cubicBezTo>
                    <a:pt x="671" y="4003"/>
                    <a:pt x="3142" y="1"/>
                    <a:pt x="4354" y="903"/>
                  </a:cubicBezTo>
                  <a:cubicBezTo>
                    <a:pt x="5565" y="1804"/>
                    <a:pt x="10765" y="4618"/>
                    <a:pt x="10505" y="13351"/>
                  </a:cubicBezTo>
                  <a:cubicBezTo>
                    <a:pt x="10505" y="13351"/>
                    <a:pt x="6471" y="9964"/>
                    <a:pt x="3832" y="8533"/>
                  </a:cubicBezTo>
                  <a:cubicBezTo>
                    <a:pt x="1193" y="7100"/>
                    <a:pt x="1598" y="4050"/>
                    <a:pt x="1598" y="4050"/>
                  </a:cubicBezTo>
                  <a:lnTo>
                    <a:pt x="0" y="525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5"/>
            <p:cNvSpPr/>
            <p:nvPr/>
          </p:nvSpPr>
          <p:spPr>
            <a:xfrm>
              <a:off x="4524822" y="4576242"/>
              <a:ext cx="436539" cy="525680"/>
            </a:xfrm>
            <a:custGeom>
              <a:avLst/>
              <a:gdLst/>
              <a:ahLst/>
              <a:cxnLst/>
              <a:rect l="l" t="t" r="r" b="b"/>
              <a:pathLst>
                <a:path w="7711" h="9286" extrusionOk="0">
                  <a:moveTo>
                    <a:pt x="65" y="1481"/>
                  </a:moveTo>
                  <a:cubicBezTo>
                    <a:pt x="290" y="908"/>
                    <a:pt x="1051" y="707"/>
                    <a:pt x="1636" y="903"/>
                  </a:cubicBezTo>
                  <a:cubicBezTo>
                    <a:pt x="2219" y="1099"/>
                    <a:pt x="2659" y="1577"/>
                    <a:pt x="3053" y="2048"/>
                  </a:cubicBezTo>
                  <a:cubicBezTo>
                    <a:pt x="4904" y="4249"/>
                    <a:pt x="6429" y="6711"/>
                    <a:pt x="7711" y="9285"/>
                  </a:cubicBezTo>
                  <a:cubicBezTo>
                    <a:pt x="6543" y="6419"/>
                    <a:pt x="5335" y="3488"/>
                    <a:pt x="3252" y="1200"/>
                  </a:cubicBezTo>
                  <a:cubicBezTo>
                    <a:pt x="2926" y="838"/>
                    <a:pt x="2568" y="489"/>
                    <a:pt x="2130" y="275"/>
                  </a:cubicBezTo>
                  <a:cubicBezTo>
                    <a:pt x="1690" y="62"/>
                    <a:pt x="1154" y="1"/>
                    <a:pt x="718" y="219"/>
                  </a:cubicBezTo>
                  <a:cubicBezTo>
                    <a:pt x="281" y="439"/>
                    <a:pt x="0" y="980"/>
                    <a:pt x="168" y="143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5"/>
            <p:cNvSpPr/>
            <p:nvPr/>
          </p:nvSpPr>
          <p:spPr>
            <a:xfrm>
              <a:off x="4593376" y="4425944"/>
              <a:ext cx="376303" cy="490469"/>
            </a:xfrm>
            <a:custGeom>
              <a:avLst/>
              <a:gdLst/>
              <a:ahLst/>
              <a:cxnLst/>
              <a:rect l="l" t="t" r="r" b="b"/>
              <a:pathLst>
                <a:path w="6647" h="8664" extrusionOk="0">
                  <a:moveTo>
                    <a:pt x="1" y="0"/>
                  </a:moveTo>
                  <a:cubicBezTo>
                    <a:pt x="1039" y="2175"/>
                    <a:pt x="2314" y="4757"/>
                    <a:pt x="3323" y="6093"/>
                  </a:cubicBezTo>
                  <a:cubicBezTo>
                    <a:pt x="3742" y="6648"/>
                    <a:pt x="5560" y="8051"/>
                    <a:pt x="6646" y="8664"/>
                  </a:cubicBezTo>
                  <a:cubicBezTo>
                    <a:pt x="5663" y="3626"/>
                    <a:pt x="2672" y="3614"/>
                    <a:pt x="1006" y="934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5"/>
            <p:cNvSpPr/>
            <p:nvPr/>
          </p:nvSpPr>
          <p:spPr>
            <a:xfrm>
              <a:off x="4506424" y="4703330"/>
              <a:ext cx="508324" cy="526530"/>
            </a:xfrm>
            <a:custGeom>
              <a:avLst/>
              <a:gdLst/>
              <a:ahLst/>
              <a:cxnLst/>
              <a:rect l="l" t="t" r="r" b="b"/>
              <a:pathLst>
                <a:path w="8979" h="9301" extrusionOk="0">
                  <a:moveTo>
                    <a:pt x="8978" y="9301"/>
                  </a:moveTo>
                  <a:cubicBezTo>
                    <a:pt x="8128" y="8556"/>
                    <a:pt x="7252" y="7843"/>
                    <a:pt x="6358" y="7152"/>
                  </a:cubicBezTo>
                  <a:cubicBezTo>
                    <a:pt x="5464" y="6459"/>
                    <a:pt x="4546" y="5797"/>
                    <a:pt x="3600" y="5176"/>
                  </a:cubicBezTo>
                  <a:cubicBezTo>
                    <a:pt x="3364" y="5021"/>
                    <a:pt x="3118" y="4878"/>
                    <a:pt x="2877" y="4729"/>
                  </a:cubicBezTo>
                  <a:cubicBezTo>
                    <a:pt x="2635" y="4586"/>
                    <a:pt x="2376" y="4455"/>
                    <a:pt x="2146" y="4305"/>
                  </a:cubicBezTo>
                  <a:cubicBezTo>
                    <a:pt x="1902" y="4171"/>
                    <a:pt x="1687" y="3991"/>
                    <a:pt x="1474" y="3813"/>
                  </a:cubicBezTo>
                  <a:lnTo>
                    <a:pt x="1182" y="3516"/>
                  </a:lnTo>
                  <a:cubicBezTo>
                    <a:pt x="1092" y="3410"/>
                    <a:pt x="1010" y="3298"/>
                    <a:pt x="922" y="3190"/>
                  </a:cubicBezTo>
                  <a:cubicBezTo>
                    <a:pt x="598" y="2732"/>
                    <a:pt x="362" y="2219"/>
                    <a:pt x="228" y="1674"/>
                  </a:cubicBezTo>
                  <a:cubicBezTo>
                    <a:pt x="90" y="1128"/>
                    <a:pt x="36" y="564"/>
                    <a:pt x="71" y="0"/>
                  </a:cubicBezTo>
                  <a:cubicBezTo>
                    <a:pt x="1" y="562"/>
                    <a:pt x="44" y="1135"/>
                    <a:pt x="160" y="1692"/>
                  </a:cubicBezTo>
                  <a:cubicBezTo>
                    <a:pt x="282" y="2250"/>
                    <a:pt x="509" y="2779"/>
                    <a:pt x="830" y="3254"/>
                  </a:cubicBezTo>
                  <a:cubicBezTo>
                    <a:pt x="1148" y="3732"/>
                    <a:pt x="1587" y="4123"/>
                    <a:pt x="2076" y="4418"/>
                  </a:cubicBezTo>
                  <a:cubicBezTo>
                    <a:pt x="2319" y="4577"/>
                    <a:pt x="2563" y="4705"/>
                    <a:pt x="2806" y="4850"/>
                  </a:cubicBezTo>
                  <a:cubicBezTo>
                    <a:pt x="3045" y="4998"/>
                    <a:pt x="3286" y="5143"/>
                    <a:pt x="3522" y="5298"/>
                  </a:cubicBezTo>
                  <a:cubicBezTo>
                    <a:pt x="4469" y="5906"/>
                    <a:pt x="5384" y="6569"/>
                    <a:pt x="6290" y="7241"/>
                  </a:cubicBezTo>
                  <a:cubicBezTo>
                    <a:pt x="6746" y="7575"/>
                    <a:pt x="7194" y="7917"/>
                    <a:pt x="7641" y="8262"/>
                  </a:cubicBezTo>
                  <a:cubicBezTo>
                    <a:pt x="8088" y="8608"/>
                    <a:pt x="8533" y="8952"/>
                    <a:pt x="8978" y="9301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5"/>
            <p:cNvSpPr/>
            <p:nvPr/>
          </p:nvSpPr>
          <p:spPr>
            <a:xfrm>
              <a:off x="3974575" y="4375166"/>
              <a:ext cx="512966" cy="523076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9061" y="3402"/>
                  </a:moveTo>
                  <a:cubicBezTo>
                    <a:pt x="8629" y="2987"/>
                    <a:pt x="8757" y="1755"/>
                    <a:pt x="7023" y="877"/>
                  </a:cubicBezTo>
                  <a:cubicBezTo>
                    <a:pt x="5288" y="0"/>
                    <a:pt x="4080" y="115"/>
                    <a:pt x="3513" y="58"/>
                  </a:cubicBezTo>
                  <a:cubicBezTo>
                    <a:pt x="2946" y="0"/>
                    <a:pt x="1282" y="2292"/>
                    <a:pt x="642" y="4483"/>
                  </a:cubicBezTo>
                  <a:cubicBezTo>
                    <a:pt x="1" y="6672"/>
                    <a:pt x="497" y="9240"/>
                    <a:pt x="497" y="9240"/>
                  </a:cubicBezTo>
                  <a:cubicBezTo>
                    <a:pt x="497" y="9240"/>
                    <a:pt x="2778" y="7330"/>
                    <a:pt x="3513" y="5094"/>
                  </a:cubicBezTo>
                  <a:cubicBezTo>
                    <a:pt x="4248" y="2860"/>
                    <a:pt x="4821" y="1777"/>
                    <a:pt x="4821" y="1777"/>
                  </a:cubicBezTo>
                  <a:lnTo>
                    <a:pt x="7444" y="2587"/>
                  </a:lnTo>
                  <a:lnTo>
                    <a:pt x="9061" y="48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5"/>
            <p:cNvSpPr/>
            <p:nvPr/>
          </p:nvSpPr>
          <p:spPr>
            <a:xfrm>
              <a:off x="4002653" y="4475647"/>
              <a:ext cx="244849" cy="422594"/>
            </a:xfrm>
            <a:custGeom>
              <a:avLst/>
              <a:gdLst/>
              <a:ahLst/>
              <a:cxnLst/>
              <a:rect l="l" t="t" r="r" b="b"/>
              <a:pathLst>
                <a:path w="4325" h="7465" extrusionOk="0">
                  <a:moveTo>
                    <a:pt x="1" y="7465"/>
                  </a:moveTo>
                  <a:cubicBezTo>
                    <a:pt x="570" y="7009"/>
                    <a:pt x="1086" y="6487"/>
                    <a:pt x="1561" y="5929"/>
                  </a:cubicBezTo>
                  <a:cubicBezTo>
                    <a:pt x="1678" y="5787"/>
                    <a:pt x="1797" y="5648"/>
                    <a:pt x="1903" y="5497"/>
                  </a:cubicBezTo>
                  <a:cubicBezTo>
                    <a:pt x="2015" y="5353"/>
                    <a:pt x="2120" y="5201"/>
                    <a:pt x="2221" y="5049"/>
                  </a:cubicBezTo>
                  <a:cubicBezTo>
                    <a:pt x="2324" y="4897"/>
                    <a:pt x="2418" y="4738"/>
                    <a:pt x="2516" y="4583"/>
                  </a:cubicBezTo>
                  <a:cubicBezTo>
                    <a:pt x="2603" y="4422"/>
                    <a:pt x="2698" y="4263"/>
                    <a:pt x="2776" y="4096"/>
                  </a:cubicBezTo>
                  <a:cubicBezTo>
                    <a:pt x="2935" y="3766"/>
                    <a:pt x="3062" y="3413"/>
                    <a:pt x="3171" y="3068"/>
                  </a:cubicBezTo>
                  <a:cubicBezTo>
                    <a:pt x="3284" y="2722"/>
                    <a:pt x="3406" y="2380"/>
                    <a:pt x="3525" y="2034"/>
                  </a:cubicBezTo>
                  <a:cubicBezTo>
                    <a:pt x="3644" y="1690"/>
                    <a:pt x="3771" y="1350"/>
                    <a:pt x="3906" y="1011"/>
                  </a:cubicBezTo>
                  <a:cubicBezTo>
                    <a:pt x="4035" y="671"/>
                    <a:pt x="4174" y="334"/>
                    <a:pt x="4325" y="1"/>
                  </a:cubicBezTo>
                  <a:cubicBezTo>
                    <a:pt x="3972" y="641"/>
                    <a:pt x="3687" y="1317"/>
                    <a:pt x="3420" y="1996"/>
                  </a:cubicBezTo>
                  <a:cubicBezTo>
                    <a:pt x="3284" y="2334"/>
                    <a:pt x="3165" y="2680"/>
                    <a:pt x="3045" y="3026"/>
                  </a:cubicBezTo>
                  <a:cubicBezTo>
                    <a:pt x="2935" y="3370"/>
                    <a:pt x="2801" y="3706"/>
                    <a:pt x="2645" y="4033"/>
                  </a:cubicBezTo>
                  <a:cubicBezTo>
                    <a:pt x="2338" y="4687"/>
                    <a:pt x="1919" y="5284"/>
                    <a:pt x="1474" y="5857"/>
                  </a:cubicBezTo>
                  <a:cubicBezTo>
                    <a:pt x="1249" y="6142"/>
                    <a:pt x="1015" y="6421"/>
                    <a:pt x="765" y="6686"/>
                  </a:cubicBezTo>
                  <a:cubicBezTo>
                    <a:pt x="521" y="6957"/>
                    <a:pt x="266" y="7215"/>
                    <a:pt x="1" y="7465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5"/>
            <p:cNvSpPr/>
            <p:nvPr/>
          </p:nvSpPr>
          <p:spPr>
            <a:xfrm>
              <a:off x="4185560" y="4541880"/>
              <a:ext cx="372907" cy="534851"/>
            </a:xfrm>
            <a:custGeom>
              <a:avLst/>
              <a:gdLst/>
              <a:ahLst/>
              <a:cxnLst/>
              <a:rect l="l" t="t" r="r" b="b"/>
              <a:pathLst>
                <a:path w="6587" h="9448" extrusionOk="0">
                  <a:moveTo>
                    <a:pt x="6587" y="2608"/>
                  </a:moveTo>
                  <a:cubicBezTo>
                    <a:pt x="6327" y="2168"/>
                    <a:pt x="4337" y="574"/>
                    <a:pt x="3296" y="288"/>
                  </a:cubicBezTo>
                  <a:cubicBezTo>
                    <a:pt x="2254" y="0"/>
                    <a:pt x="1" y="9423"/>
                    <a:pt x="261" y="9435"/>
                  </a:cubicBezTo>
                  <a:cubicBezTo>
                    <a:pt x="521" y="9447"/>
                    <a:pt x="3518" y="8323"/>
                    <a:pt x="4700" y="6471"/>
                  </a:cubicBezTo>
                  <a:cubicBezTo>
                    <a:pt x="5882" y="4621"/>
                    <a:pt x="5334" y="2557"/>
                    <a:pt x="5334" y="2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5"/>
            <p:cNvSpPr/>
            <p:nvPr/>
          </p:nvSpPr>
          <p:spPr>
            <a:xfrm>
              <a:off x="4198806" y="4556372"/>
              <a:ext cx="173404" cy="519623"/>
            </a:xfrm>
            <a:custGeom>
              <a:avLst/>
              <a:gdLst/>
              <a:ahLst/>
              <a:cxnLst/>
              <a:rect l="l" t="t" r="r" b="b"/>
              <a:pathLst>
                <a:path w="3063" h="9179" extrusionOk="0">
                  <a:moveTo>
                    <a:pt x="3062" y="32"/>
                  </a:moveTo>
                  <a:cubicBezTo>
                    <a:pt x="2958" y="1"/>
                    <a:pt x="2856" y="67"/>
                    <a:pt x="2781" y="133"/>
                  </a:cubicBezTo>
                  <a:cubicBezTo>
                    <a:pt x="2706" y="205"/>
                    <a:pt x="2638" y="283"/>
                    <a:pt x="2579" y="369"/>
                  </a:cubicBezTo>
                  <a:cubicBezTo>
                    <a:pt x="2464" y="538"/>
                    <a:pt x="2359" y="718"/>
                    <a:pt x="2266" y="901"/>
                  </a:cubicBezTo>
                  <a:cubicBezTo>
                    <a:pt x="2083" y="1271"/>
                    <a:pt x="1928" y="1652"/>
                    <a:pt x="1779" y="2034"/>
                  </a:cubicBezTo>
                  <a:cubicBezTo>
                    <a:pt x="1488" y="2802"/>
                    <a:pt x="1247" y="3588"/>
                    <a:pt x="1013" y="4375"/>
                  </a:cubicBezTo>
                  <a:cubicBezTo>
                    <a:pt x="793" y="5166"/>
                    <a:pt x="584" y="5960"/>
                    <a:pt x="402" y="6760"/>
                  </a:cubicBezTo>
                  <a:cubicBezTo>
                    <a:pt x="313" y="7159"/>
                    <a:pt x="228" y="7561"/>
                    <a:pt x="153" y="7964"/>
                  </a:cubicBezTo>
                  <a:cubicBezTo>
                    <a:pt x="116" y="8167"/>
                    <a:pt x="81" y="8369"/>
                    <a:pt x="51" y="8572"/>
                  </a:cubicBezTo>
                  <a:cubicBezTo>
                    <a:pt x="37" y="8675"/>
                    <a:pt x="23" y="8776"/>
                    <a:pt x="13" y="8877"/>
                  </a:cubicBezTo>
                  <a:cubicBezTo>
                    <a:pt x="8" y="8929"/>
                    <a:pt x="4" y="8980"/>
                    <a:pt x="2" y="9031"/>
                  </a:cubicBezTo>
                  <a:cubicBezTo>
                    <a:pt x="2" y="9057"/>
                    <a:pt x="1" y="9083"/>
                    <a:pt x="2" y="9109"/>
                  </a:cubicBezTo>
                  <a:cubicBezTo>
                    <a:pt x="4" y="9134"/>
                    <a:pt x="2" y="9165"/>
                    <a:pt x="25" y="9179"/>
                  </a:cubicBezTo>
                  <a:cubicBezTo>
                    <a:pt x="4" y="9165"/>
                    <a:pt x="9" y="9132"/>
                    <a:pt x="8" y="9109"/>
                  </a:cubicBezTo>
                  <a:cubicBezTo>
                    <a:pt x="6" y="9085"/>
                    <a:pt x="11" y="9057"/>
                    <a:pt x="13" y="9032"/>
                  </a:cubicBezTo>
                  <a:cubicBezTo>
                    <a:pt x="18" y="8982"/>
                    <a:pt x="27" y="8931"/>
                    <a:pt x="36" y="8881"/>
                  </a:cubicBezTo>
                  <a:cubicBezTo>
                    <a:pt x="51" y="8779"/>
                    <a:pt x="70" y="8678"/>
                    <a:pt x="90" y="8579"/>
                  </a:cubicBezTo>
                  <a:cubicBezTo>
                    <a:pt x="130" y="8378"/>
                    <a:pt x="175" y="8179"/>
                    <a:pt x="222" y="7980"/>
                  </a:cubicBezTo>
                  <a:cubicBezTo>
                    <a:pt x="313" y="7580"/>
                    <a:pt x="409" y="7182"/>
                    <a:pt x="512" y="6786"/>
                  </a:cubicBezTo>
                  <a:cubicBezTo>
                    <a:pt x="715" y="5993"/>
                    <a:pt x="922" y="5201"/>
                    <a:pt x="1153" y="4415"/>
                  </a:cubicBezTo>
                  <a:cubicBezTo>
                    <a:pt x="1374" y="3628"/>
                    <a:pt x="1617" y="2846"/>
                    <a:pt x="1884" y="2073"/>
                  </a:cubicBezTo>
                  <a:cubicBezTo>
                    <a:pt x="2019" y="1687"/>
                    <a:pt x="2162" y="1305"/>
                    <a:pt x="2331" y="933"/>
                  </a:cubicBezTo>
                  <a:cubicBezTo>
                    <a:pt x="2411" y="746"/>
                    <a:pt x="2506" y="564"/>
                    <a:pt x="2610" y="390"/>
                  </a:cubicBezTo>
                  <a:cubicBezTo>
                    <a:pt x="2664" y="303"/>
                    <a:pt x="2726" y="222"/>
                    <a:pt x="2795" y="149"/>
                  </a:cubicBezTo>
                  <a:cubicBezTo>
                    <a:pt x="2865" y="81"/>
                    <a:pt x="2956" y="8"/>
                    <a:pt x="3062" y="32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5"/>
            <p:cNvSpPr/>
            <p:nvPr/>
          </p:nvSpPr>
          <p:spPr>
            <a:xfrm>
              <a:off x="4200278" y="4686743"/>
              <a:ext cx="299310" cy="389250"/>
            </a:xfrm>
            <a:custGeom>
              <a:avLst/>
              <a:gdLst/>
              <a:ahLst/>
              <a:cxnLst/>
              <a:rect l="l" t="t" r="r" b="b"/>
              <a:pathLst>
                <a:path w="5287" h="6876" extrusionOk="0">
                  <a:moveTo>
                    <a:pt x="1" y="6876"/>
                  </a:moveTo>
                  <a:cubicBezTo>
                    <a:pt x="198" y="6853"/>
                    <a:pt x="388" y="6787"/>
                    <a:pt x="575" y="6722"/>
                  </a:cubicBezTo>
                  <a:cubicBezTo>
                    <a:pt x="762" y="6660"/>
                    <a:pt x="947" y="6584"/>
                    <a:pt x="1130" y="6506"/>
                  </a:cubicBezTo>
                  <a:cubicBezTo>
                    <a:pt x="1495" y="6347"/>
                    <a:pt x="1851" y="6169"/>
                    <a:pt x="2197" y="5974"/>
                  </a:cubicBezTo>
                  <a:cubicBezTo>
                    <a:pt x="2544" y="5778"/>
                    <a:pt x="2876" y="5556"/>
                    <a:pt x="3192" y="5314"/>
                  </a:cubicBezTo>
                  <a:cubicBezTo>
                    <a:pt x="3354" y="5197"/>
                    <a:pt x="3501" y="5059"/>
                    <a:pt x="3654" y="4931"/>
                  </a:cubicBezTo>
                  <a:lnTo>
                    <a:pt x="3871" y="4724"/>
                  </a:lnTo>
                  <a:lnTo>
                    <a:pt x="3977" y="4617"/>
                  </a:lnTo>
                  <a:lnTo>
                    <a:pt x="4077" y="4504"/>
                  </a:lnTo>
                  <a:cubicBezTo>
                    <a:pt x="4611" y="3902"/>
                    <a:pt x="4971" y="3153"/>
                    <a:pt x="5129" y="2369"/>
                  </a:cubicBezTo>
                  <a:cubicBezTo>
                    <a:pt x="5286" y="1585"/>
                    <a:pt x="5274" y="766"/>
                    <a:pt x="5074" y="0"/>
                  </a:cubicBezTo>
                  <a:cubicBezTo>
                    <a:pt x="5145" y="388"/>
                    <a:pt x="5177" y="782"/>
                    <a:pt x="5164" y="1178"/>
                  </a:cubicBezTo>
                  <a:cubicBezTo>
                    <a:pt x="5157" y="1571"/>
                    <a:pt x="5108" y="1962"/>
                    <a:pt x="5019" y="2344"/>
                  </a:cubicBezTo>
                  <a:cubicBezTo>
                    <a:pt x="4843" y="3106"/>
                    <a:pt x="4494" y="3832"/>
                    <a:pt x="3967" y="4408"/>
                  </a:cubicBezTo>
                  <a:lnTo>
                    <a:pt x="3873" y="4519"/>
                  </a:lnTo>
                  <a:lnTo>
                    <a:pt x="3770" y="4622"/>
                  </a:lnTo>
                  <a:lnTo>
                    <a:pt x="3560" y="4830"/>
                  </a:lnTo>
                  <a:cubicBezTo>
                    <a:pt x="3412" y="4956"/>
                    <a:pt x="3270" y="5092"/>
                    <a:pt x="3111" y="5209"/>
                  </a:cubicBezTo>
                  <a:cubicBezTo>
                    <a:pt x="2806" y="5455"/>
                    <a:pt x="2473" y="5666"/>
                    <a:pt x="2139" y="5878"/>
                  </a:cubicBezTo>
                  <a:cubicBezTo>
                    <a:pt x="1802" y="6082"/>
                    <a:pt x="1457" y="6270"/>
                    <a:pt x="1101" y="6441"/>
                  </a:cubicBezTo>
                  <a:cubicBezTo>
                    <a:pt x="923" y="6529"/>
                    <a:pt x="743" y="6611"/>
                    <a:pt x="561" y="6686"/>
                  </a:cubicBezTo>
                  <a:cubicBezTo>
                    <a:pt x="470" y="6724"/>
                    <a:pt x="378" y="6761"/>
                    <a:pt x="285" y="6794"/>
                  </a:cubicBezTo>
                  <a:cubicBezTo>
                    <a:pt x="238" y="6811"/>
                    <a:pt x="193" y="6827"/>
                    <a:pt x="146" y="6841"/>
                  </a:cubicBezTo>
                  <a:cubicBezTo>
                    <a:pt x="99" y="6857"/>
                    <a:pt x="50" y="6869"/>
                    <a:pt x="1" y="6876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5"/>
            <p:cNvSpPr/>
            <p:nvPr/>
          </p:nvSpPr>
          <p:spPr>
            <a:xfrm>
              <a:off x="4444153" y="4314877"/>
              <a:ext cx="663782" cy="632673"/>
            </a:xfrm>
            <a:custGeom>
              <a:avLst/>
              <a:gdLst/>
              <a:ahLst/>
              <a:cxnLst/>
              <a:rect l="l" t="t" r="r" b="b"/>
              <a:pathLst>
                <a:path w="11725" h="11176" extrusionOk="0">
                  <a:moveTo>
                    <a:pt x="1" y="5052"/>
                  </a:moveTo>
                  <a:cubicBezTo>
                    <a:pt x="1" y="5052"/>
                    <a:pt x="1413" y="0"/>
                    <a:pt x="3579" y="404"/>
                  </a:cubicBezTo>
                  <a:cubicBezTo>
                    <a:pt x="5746" y="805"/>
                    <a:pt x="9473" y="3698"/>
                    <a:pt x="10426" y="4895"/>
                  </a:cubicBezTo>
                  <a:cubicBezTo>
                    <a:pt x="11379" y="6091"/>
                    <a:pt x="11379" y="11176"/>
                    <a:pt x="11552" y="10800"/>
                  </a:cubicBezTo>
                  <a:cubicBezTo>
                    <a:pt x="11724" y="10423"/>
                    <a:pt x="7292" y="9182"/>
                    <a:pt x="6564" y="8070"/>
                  </a:cubicBezTo>
                  <a:cubicBezTo>
                    <a:pt x="5835" y="6957"/>
                    <a:pt x="2200" y="1722"/>
                    <a:pt x="2501" y="1914"/>
                  </a:cubicBezTo>
                  <a:cubicBezTo>
                    <a:pt x="2801" y="2104"/>
                    <a:pt x="767" y="5956"/>
                    <a:pt x="767" y="595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2999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5"/>
            <p:cNvSpPr/>
            <p:nvPr/>
          </p:nvSpPr>
          <p:spPr>
            <a:xfrm>
              <a:off x="4527369" y="4620114"/>
              <a:ext cx="442313" cy="518944"/>
            </a:xfrm>
            <a:custGeom>
              <a:avLst/>
              <a:gdLst/>
              <a:ahLst/>
              <a:cxnLst/>
              <a:rect l="l" t="t" r="r" b="b"/>
              <a:pathLst>
                <a:path w="7813" h="9167" extrusionOk="0">
                  <a:moveTo>
                    <a:pt x="1" y="804"/>
                  </a:moveTo>
                  <a:cubicBezTo>
                    <a:pt x="1" y="804"/>
                    <a:pt x="11" y="779"/>
                    <a:pt x="32" y="734"/>
                  </a:cubicBezTo>
                  <a:cubicBezTo>
                    <a:pt x="44" y="704"/>
                    <a:pt x="58" y="676"/>
                    <a:pt x="76" y="650"/>
                  </a:cubicBezTo>
                  <a:cubicBezTo>
                    <a:pt x="97" y="613"/>
                    <a:pt x="121" y="578"/>
                    <a:pt x="147" y="545"/>
                  </a:cubicBezTo>
                  <a:cubicBezTo>
                    <a:pt x="263" y="392"/>
                    <a:pt x="495" y="201"/>
                    <a:pt x="846" y="118"/>
                  </a:cubicBezTo>
                  <a:cubicBezTo>
                    <a:pt x="1038" y="70"/>
                    <a:pt x="1238" y="60"/>
                    <a:pt x="1436" y="84"/>
                  </a:cubicBezTo>
                  <a:cubicBezTo>
                    <a:pt x="1649" y="112"/>
                    <a:pt x="1870" y="193"/>
                    <a:pt x="2087" y="315"/>
                  </a:cubicBezTo>
                  <a:cubicBezTo>
                    <a:pt x="2523" y="561"/>
                    <a:pt x="2916" y="978"/>
                    <a:pt x="3298" y="1462"/>
                  </a:cubicBezTo>
                  <a:cubicBezTo>
                    <a:pt x="4077" y="2423"/>
                    <a:pt x="4883" y="3616"/>
                    <a:pt x="5644" y="4942"/>
                  </a:cubicBezTo>
                  <a:cubicBezTo>
                    <a:pt x="6404" y="6267"/>
                    <a:pt x="7123" y="7720"/>
                    <a:pt x="7812" y="9167"/>
                  </a:cubicBezTo>
                  <a:cubicBezTo>
                    <a:pt x="7812" y="9167"/>
                    <a:pt x="7683" y="8851"/>
                    <a:pt x="7428" y="8273"/>
                  </a:cubicBezTo>
                  <a:cubicBezTo>
                    <a:pt x="7173" y="7693"/>
                    <a:pt x="6795" y="6852"/>
                    <a:pt x="6259" y="5820"/>
                  </a:cubicBezTo>
                  <a:cubicBezTo>
                    <a:pt x="5721" y="4789"/>
                    <a:pt x="5026" y="3563"/>
                    <a:pt x="4078" y="2279"/>
                  </a:cubicBezTo>
                  <a:cubicBezTo>
                    <a:pt x="3961" y="2118"/>
                    <a:pt x="3836" y="1959"/>
                    <a:pt x="3712" y="1797"/>
                  </a:cubicBezTo>
                  <a:cubicBezTo>
                    <a:pt x="3581" y="1638"/>
                    <a:pt x="3450" y="1476"/>
                    <a:pt x="3319" y="1313"/>
                  </a:cubicBezTo>
                  <a:cubicBezTo>
                    <a:pt x="3047" y="992"/>
                    <a:pt x="2752" y="666"/>
                    <a:pt x="2383" y="407"/>
                  </a:cubicBezTo>
                  <a:cubicBezTo>
                    <a:pt x="2198" y="276"/>
                    <a:pt x="1996" y="172"/>
                    <a:pt x="1781" y="100"/>
                  </a:cubicBezTo>
                  <a:cubicBezTo>
                    <a:pt x="1560" y="25"/>
                    <a:pt x="1326" y="1"/>
                    <a:pt x="1095" y="27"/>
                  </a:cubicBezTo>
                  <a:cubicBezTo>
                    <a:pt x="860" y="51"/>
                    <a:pt x="634" y="128"/>
                    <a:pt x="435" y="255"/>
                  </a:cubicBezTo>
                  <a:cubicBezTo>
                    <a:pt x="336" y="320"/>
                    <a:pt x="247" y="399"/>
                    <a:pt x="172" y="491"/>
                  </a:cubicBezTo>
                  <a:cubicBezTo>
                    <a:pt x="97" y="585"/>
                    <a:pt x="39" y="690"/>
                    <a:pt x="1" y="8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5"/>
            <p:cNvSpPr/>
            <p:nvPr/>
          </p:nvSpPr>
          <p:spPr>
            <a:xfrm>
              <a:off x="4621738" y="4378222"/>
              <a:ext cx="425726" cy="478015"/>
            </a:xfrm>
            <a:custGeom>
              <a:avLst/>
              <a:gdLst/>
              <a:ahLst/>
              <a:cxnLst/>
              <a:rect l="l" t="t" r="r" b="b"/>
              <a:pathLst>
                <a:path w="7520" h="8444" extrusionOk="0">
                  <a:moveTo>
                    <a:pt x="1" y="0"/>
                  </a:moveTo>
                  <a:lnTo>
                    <a:pt x="231" y="133"/>
                  </a:lnTo>
                  <a:cubicBezTo>
                    <a:pt x="380" y="220"/>
                    <a:pt x="603" y="339"/>
                    <a:pt x="872" y="515"/>
                  </a:cubicBezTo>
                  <a:cubicBezTo>
                    <a:pt x="1621" y="981"/>
                    <a:pt x="2329" y="1509"/>
                    <a:pt x="2991" y="2092"/>
                  </a:cubicBezTo>
                  <a:cubicBezTo>
                    <a:pt x="3913" y="2907"/>
                    <a:pt x="4747" y="3818"/>
                    <a:pt x="5478" y="4811"/>
                  </a:cubicBezTo>
                  <a:cubicBezTo>
                    <a:pt x="5878" y="5349"/>
                    <a:pt x="6246" y="5935"/>
                    <a:pt x="6597" y="6541"/>
                  </a:cubicBezTo>
                  <a:cubicBezTo>
                    <a:pt x="6939" y="7157"/>
                    <a:pt x="7247" y="7793"/>
                    <a:pt x="7519" y="8444"/>
                  </a:cubicBezTo>
                  <a:lnTo>
                    <a:pt x="7444" y="8236"/>
                  </a:lnTo>
                  <a:cubicBezTo>
                    <a:pt x="7393" y="8100"/>
                    <a:pt x="7329" y="7896"/>
                    <a:pt x="7222" y="7637"/>
                  </a:cubicBezTo>
                  <a:cubicBezTo>
                    <a:pt x="6920" y="6895"/>
                    <a:pt x="6557" y="6180"/>
                    <a:pt x="6135" y="5499"/>
                  </a:cubicBezTo>
                  <a:cubicBezTo>
                    <a:pt x="5489" y="4455"/>
                    <a:pt x="4712" y="3499"/>
                    <a:pt x="3825" y="2648"/>
                  </a:cubicBezTo>
                  <a:cubicBezTo>
                    <a:pt x="3577" y="2399"/>
                    <a:pt x="3298" y="2167"/>
                    <a:pt x="3019" y="1924"/>
                  </a:cubicBezTo>
                  <a:lnTo>
                    <a:pt x="2576" y="1571"/>
                  </a:lnTo>
                  <a:cubicBezTo>
                    <a:pt x="2427" y="1453"/>
                    <a:pt x="2265" y="1346"/>
                    <a:pt x="2108" y="1231"/>
                  </a:cubicBezTo>
                  <a:cubicBezTo>
                    <a:pt x="1441" y="761"/>
                    <a:pt x="736" y="351"/>
                    <a:pt x="1" y="0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5"/>
            <p:cNvSpPr/>
            <p:nvPr/>
          </p:nvSpPr>
          <p:spPr>
            <a:xfrm>
              <a:off x="4235376" y="4639984"/>
              <a:ext cx="229847" cy="382684"/>
            </a:xfrm>
            <a:custGeom>
              <a:avLst/>
              <a:gdLst/>
              <a:ahLst/>
              <a:cxnLst/>
              <a:rect l="l" t="t" r="r" b="b"/>
              <a:pathLst>
                <a:path w="4060" h="6760" extrusionOk="0">
                  <a:moveTo>
                    <a:pt x="4059" y="278"/>
                  </a:moveTo>
                  <a:cubicBezTo>
                    <a:pt x="4014" y="229"/>
                    <a:pt x="3965" y="185"/>
                    <a:pt x="3909" y="147"/>
                  </a:cubicBezTo>
                  <a:cubicBezTo>
                    <a:pt x="3804" y="76"/>
                    <a:pt x="3616" y="0"/>
                    <a:pt x="3371" y="11"/>
                  </a:cubicBezTo>
                  <a:cubicBezTo>
                    <a:pt x="3076" y="25"/>
                    <a:pt x="2795" y="140"/>
                    <a:pt x="2574" y="336"/>
                  </a:cubicBezTo>
                  <a:cubicBezTo>
                    <a:pt x="2319" y="563"/>
                    <a:pt x="2130" y="905"/>
                    <a:pt x="1994" y="1289"/>
                  </a:cubicBezTo>
                  <a:cubicBezTo>
                    <a:pt x="1858" y="1671"/>
                    <a:pt x="1753" y="2095"/>
                    <a:pt x="1613" y="2532"/>
                  </a:cubicBezTo>
                  <a:cubicBezTo>
                    <a:pt x="1476" y="2970"/>
                    <a:pt x="1324" y="3427"/>
                    <a:pt x="1156" y="3895"/>
                  </a:cubicBezTo>
                  <a:cubicBezTo>
                    <a:pt x="823" y="4832"/>
                    <a:pt x="428" y="5808"/>
                    <a:pt x="1" y="6759"/>
                  </a:cubicBezTo>
                  <a:cubicBezTo>
                    <a:pt x="1" y="6759"/>
                    <a:pt x="107" y="6566"/>
                    <a:pt x="292" y="6197"/>
                  </a:cubicBezTo>
                  <a:cubicBezTo>
                    <a:pt x="477" y="5831"/>
                    <a:pt x="735" y="5288"/>
                    <a:pt x="1020" y="4586"/>
                  </a:cubicBezTo>
                  <a:cubicBezTo>
                    <a:pt x="1360" y="3750"/>
                    <a:pt x="1652" y="2895"/>
                    <a:pt x="1895" y="2027"/>
                  </a:cubicBezTo>
                  <a:cubicBezTo>
                    <a:pt x="1966" y="1777"/>
                    <a:pt x="2029" y="1519"/>
                    <a:pt x="2120" y="1264"/>
                  </a:cubicBezTo>
                  <a:cubicBezTo>
                    <a:pt x="2209" y="1009"/>
                    <a:pt x="2322" y="755"/>
                    <a:pt x="2498" y="535"/>
                  </a:cubicBezTo>
                  <a:cubicBezTo>
                    <a:pt x="2677" y="306"/>
                    <a:pt x="2926" y="145"/>
                    <a:pt x="3209" y="79"/>
                  </a:cubicBezTo>
                  <a:cubicBezTo>
                    <a:pt x="3492" y="9"/>
                    <a:pt x="3832" y="49"/>
                    <a:pt x="4059" y="278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5"/>
            <p:cNvSpPr/>
            <p:nvPr/>
          </p:nvSpPr>
          <p:spPr>
            <a:xfrm>
              <a:off x="4017202" y="4427925"/>
              <a:ext cx="376869" cy="375268"/>
            </a:xfrm>
            <a:custGeom>
              <a:avLst/>
              <a:gdLst/>
              <a:ahLst/>
              <a:cxnLst/>
              <a:rect l="l" t="t" r="r" b="b"/>
              <a:pathLst>
                <a:path w="6657" h="6629" extrusionOk="0">
                  <a:moveTo>
                    <a:pt x="6656" y="912"/>
                  </a:moveTo>
                  <a:lnTo>
                    <a:pt x="5717" y="657"/>
                  </a:lnTo>
                  <a:lnTo>
                    <a:pt x="4642" y="370"/>
                  </a:lnTo>
                  <a:lnTo>
                    <a:pt x="3982" y="196"/>
                  </a:lnTo>
                  <a:lnTo>
                    <a:pt x="3626" y="103"/>
                  </a:lnTo>
                  <a:cubicBezTo>
                    <a:pt x="3500" y="67"/>
                    <a:pt x="3373" y="39"/>
                    <a:pt x="3244" y="18"/>
                  </a:cubicBezTo>
                  <a:cubicBezTo>
                    <a:pt x="3109" y="0"/>
                    <a:pt x="2963" y="0"/>
                    <a:pt x="2819" y="48"/>
                  </a:cubicBezTo>
                  <a:cubicBezTo>
                    <a:pt x="2678" y="98"/>
                    <a:pt x="2552" y="187"/>
                    <a:pt x="2460" y="308"/>
                  </a:cubicBezTo>
                  <a:cubicBezTo>
                    <a:pt x="2270" y="542"/>
                    <a:pt x="2174" y="823"/>
                    <a:pt x="2050" y="1093"/>
                  </a:cubicBezTo>
                  <a:cubicBezTo>
                    <a:pt x="1809" y="1641"/>
                    <a:pt x="1566" y="2223"/>
                    <a:pt x="1329" y="2825"/>
                  </a:cubicBezTo>
                  <a:cubicBezTo>
                    <a:pt x="852" y="4031"/>
                    <a:pt x="395" y="5330"/>
                    <a:pt x="0" y="6628"/>
                  </a:cubicBezTo>
                  <a:cubicBezTo>
                    <a:pt x="0" y="6628"/>
                    <a:pt x="100" y="6356"/>
                    <a:pt x="285" y="5855"/>
                  </a:cubicBezTo>
                  <a:cubicBezTo>
                    <a:pt x="468" y="5352"/>
                    <a:pt x="744" y="4623"/>
                    <a:pt x="1105" y="3708"/>
                  </a:cubicBezTo>
                  <a:cubicBezTo>
                    <a:pt x="1287" y="3252"/>
                    <a:pt x="1489" y="2748"/>
                    <a:pt x="1716" y="2207"/>
                  </a:cubicBezTo>
                  <a:lnTo>
                    <a:pt x="2072" y="1365"/>
                  </a:lnTo>
                  <a:cubicBezTo>
                    <a:pt x="2135" y="1221"/>
                    <a:pt x="2198" y="1072"/>
                    <a:pt x="2263" y="924"/>
                  </a:cubicBezTo>
                  <a:cubicBezTo>
                    <a:pt x="2329" y="774"/>
                    <a:pt x="2393" y="624"/>
                    <a:pt x="2481" y="487"/>
                  </a:cubicBezTo>
                  <a:cubicBezTo>
                    <a:pt x="2568" y="353"/>
                    <a:pt x="2680" y="233"/>
                    <a:pt x="2825" y="170"/>
                  </a:cubicBezTo>
                  <a:cubicBezTo>
                    <a:pt x="2971" y="109"/>
                    <a:pt x="3142" y="110"/>
                    <a:pt x="3312" y="138"/>
                  </a:cubicBezTo>
                  <a:cubicBezTo>
                    <a:pt x="3654" y="208"/>
                    <a:pt x="4012" y="302"/>
                    <a:pt x="4375" y="384"/>
                  </a:cubicBezTo>
                  <a:cubicBezTo>
                    <a:pt x="5103" y="557"/>
                    <a:pt x="5862" y="734"/>
                    <a:pt x="6656" y="912"/>
                  </a:cubicBezTo>
                  <a:close/>
                </a:path>
              </a:pathLst>
            </a:custGeom>
            <a:solidFill>
              <a:srgbClr val="8B1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5"/>
            <p:cNvSpPr/>
            <p:nvPr/>
          </p:nvSpPr>
          <p:spPr>
            <a:xfrm>
              <a:off x="4584319" y="4422264"/>
              <a:ext cx="514721" cy="504055"/>
            </a:xfrm>
            <a:custGeom>
              <a:avLst/>
              <a:gdLst/>
              <a:ahLst/>
              <a:cxnLst/>
              <a:rect l="l" t="t" r="r" b="b"/>
              <a:pathLst>
                <a:path w="9092" h="8904" extrusionOk="0">
                  <a:moveTo>
                    <a:pt x="9076" y="8903"/>
                  </a:moveTo>
                  <a:cubicBezTo>
                    <a:pt x="9091" y="8870"/>
                    <a:pt x="9070" y="8834"/>
                    <a:pt x="9049" y="8807"/>
                  </a:cubicBezTo>
                  <a:cubicBezTo>
                    <a:pt x="9027" y="8779"/>
                    <a:pt x="9002" y="8755"/>
                    <a:pt x="8976" y="8734"/>
                  </a:cubicBezTo>
                  <a:cubicBezTo>
                    <a:pt x="8920" y="8690"/>
                    <a:pt x="8864" y="8652"/>
                    <a:pt x="8805" y="8615"/>
                  </a:cubicBezTo>
                  <a:cubicBezTo>
                    <a:pt x="8686" y="8544"/>
                    <a:pt x="8564" y="8479"/>
                    <a:pt x="8440" y="8418"/>
                  </a:cubicBezTo>
                  <a:cubicBezTo>
                    <a:pt x="8194" y="8292"/>
                    <a:pt x="7946" y="8177"/>
                    <a:pt x="7696" y="8060"/>
                  </a:cubicBezTo>
                  <a:cubicBezTo>
                    <a:pt x="7196" y="7833"/>
                    <a:pt x="6695" y="7612"/>
                    <a:pt x="6201" y="7378"/>
                  </a:cubicBezTo>
                  <a:cubicBezTo>
                    <a:pt x="5710" y="7140"/>
                    <a:pt x="5216" y="6901"/>
                    <a:pt x="4773" y="6603"/>
                  </a:cubicBezTo>
                  <a:cubicBezTo>
                    <a:pt x="4554" y="6454"/>
                    <a:pt x="4336" y="6290"/>
                    <a:pt x="4205" y="6095"/>
                  </a:cubicBezTo>
                  <a:lnTo>
                    <a:pt x="3746" y="5407"/>
                  </a:lnTo>
                  <a:cubicBezTo>
                    <a:pt x="3128" y="4499"/>
                    <a:pt x="2502" y="3597"/>
                    <a:pt x="1870" y="2701"/>
                  </a:cubicBezTo>
                  <a:lnTo>
                    <a:pt x="918" y="1359"/>
                  </a:lnTo>
                  <a:lnTo>
                    <a:pt x="440" y="689"/>
                  </a:lnTo>
                  <a:lnTo>
                    <a:pt x="208" y="348"/>
                  </a:lnTo>
                  <a:lnTo>
                    <a:pt x="93" y="177"/>
                  </a:lnTo>
                  <a:cubicBezTo>
                    <a:pt x="74" y="149"/>
                    <a:pt x="56" y="120"/>
                    <a:pt x="39" y="90"/>
                  </a:cubicBezTo>
                  <a:cubicBezTo>
                    <a:pt x="30" y="76"/>
                    <a:pt x="23" y="60"/>
                    <a:pt x="16" y="45"/>
                  </a:cubicBezTo>
                  <a:cubicBezTo>
                    <a:pt x="7" y="34"/>
                    <a:pt x="0" y="1"/>
                    <a:pt x="23" y="17"/>
                  </a:cubicBezTo>
                  <a:cubicBezTo>
                    <a:pt x="19" y="11"/>
                    <a:pt x="2" y="8"/>
                    <a:pt x="4" y="22"/>
                  </a:cubicBezTo>
                  <a:cubicBezTo>
                    <a:pt x="5" y="31"/>
                    <a:pt x="7" y="39"/>
                    <a:pt x="11" y="48"/>
                  </a:cubicBezTo>
                  <a:cubicBezTo>
                    <a:pt x="16" y="64"/>
                    <a:pt x="23" y="79"/>
                    <a:pt x="30" y="95"/>
                  </a:cubicBezTo>
                  <a:cubicBezTo>
                    <a:pt x="44" y="127"/>
                    <a:pt x="58" y="158"/>
                    <a:pt x="74" y="189"/>
                  </a:cubicBezTo>
                  <a:lnTo>
                    <a:pt x="170" y="373"/>
                  </a:lnTo>
                  <a:lnTo>
                    <a:pt x="374" y="731"/>
                  </a:lnTo>
                  <a:lnTo>
                    <a:pt x="798" y="1438"/>
                  </a:lnTo>
                  <a:cubicBezTo>
                    <a:pt x="1088" y="1904"/>
                    <a:pt x="1383" y="2368"/>
                    <a:pt x="1681" y="2829"/>
                  </a:cubicBezTo>
                  <a:cubicBezTo>
                    <a:pt x="2276" y="3752"/>
                    <a:pt x="2893" y="4662"/>
                    <a:pt x="3505" y="5571"/>
                  </a:cubicBezTo>
                  <a:lnTo>
                    <a:pt x="3966" y="6250"/>
                  </a:lnTo>
                  <a:cubicBezTo>
                    <a:pt x="4053" y="6374"/>
                    <a:pt x="4156" y="6486"/>
                    <a:pt x="4273" y="6580"/>
                  </a:cubicBezTo>
                  <a:cubicBezTo>
                    <a:pt x="4383" y="6673"/>
                    <a:pt x="4499" y="6756"/>
                    <a:pt x="4619" y="6833"/>
                  </a:cubicBezTo>
                  <a:cubicBezTo>
                    <a:pt x="5097" y="7133"/>
                    <a:pt x="5598" y="7369"/>
                    <a:pt x="6106" y="7586"/>
                  </a:cubicBezTo>
                  <a:cubicBezTo>
                    <a:pt x="6614" y="7802"/>
                    <a:pt x="7127" y="7997"/>
                    <a:pt x="7641" y="8193"/>
                  </a:cubicBezTo>
                  <a:cubicBezTo>
                    <a:pt x="7897" y="8289"/>
                    <a:pt x="8154" y="8383"/>
                    <a:pt x="8407" y="8488"/>
                  </a:cubicBezTo>
                  <a:cubicBezTo>
                    <a:pt x="8534" y="8540"/>
                    <a:pt x="8660" y="8594"/>
                    <a:pt x="8782" y="8654"/>
                  </a:cubicBezTo>
                  <a:cubicBezTo>
                    <a:pt x="8843" y="8683"/>
                    <a:pt x="8903" y="8717"/>
                    <a:pt x="8960" y="8752"/>
                  </a:cubicBezTo>
                  <a:cubicBezTo>
                    <a:pt x="8990" y="8771"/>
                    <a:pt x="9016" y="8792"/>
                    <a:pt x="9041" y="8814"/>
                  </a:cubicBezTo>
                  <a:cubicBezTo>
                    <a:pt x="9063" y="8837"/>
                    <a:pt x="9088" y="8869"/>
                    <a:pt x="9076" y="8903"/>
                  </a:cubicBezTo>
                  <a:close/>
                </a:path>
              </a:pathLst>
            </a:custGeom>
            <a:solidFill>
              <a:srgbClr val="AD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5"/>
            <p:cNvSpPr/>
            <p:nvPr/>
          </p:nvSpPr>
          <p:spPr>
            <a:xfrm>
              <a:off x="4604189" y="4377826"/>
              <a:ext cx="471016" cy="521831"/>
            </a:xfrm>
            <a:custGeom>
              <a:avLst/>
              <a:gdLst/>
              <a:ahLst/>
              <a:cxnLst/>
              <a:rect l="l" t="t" r="r" b="b"/>
              <a:pathLst>
                <a:path w="8320" h="9218" extrusionOk="0">
                  <a:moveTo>
                    <a:pt x="8302" y="9217"/>
                  </a:moveTo>
                  <a:cubicBezTo>
                    <a:pt x="7901" y="7067"/>
                    <a:pt x="6953" y="5008"/>
                    <a:pt x="5511" y="3364"/>
                  </a:cubicBezTo>
                  <a:cubicBezTo>
                    <a:pt x="4071" y="1720"/>
                    <a:pt x="2130" y="500"/>
                    <a:pt x="0" y="0"/>
                  </a:cubicBezTo>
                  <a:cubicBezTo>
                    <a:pt x="2051" y="562"/>
                    <a:pt x="3327" y="1931"/>
                    <a:pt x="4989" y="3715"/>
                  </a:cubicBezTo>
                  <a:cubicBezTo>
                    <a:pt x="6438" y="5272"/>
                    <a:pt x="7380" y="7227"/>
                    <a:pt x="8320" y="9135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5"/>
            <p:cNvSpPr/>
            <p:nvPr/>
          </p:nvSpPr>
          <p:spPr>
            <a:xfrm>
              <a:off x="4273531" y="4603697"/>
              <a:ext cx="190897" cy="341472"/>
            </a:xfrm>
            <a:custGeom>
              <a:avLst/>
              <a:gdLst/>
              <a:ahLst/>
              <a:cxnLst/>
              <a:rect l="l" t="t" r="r" b="b"/>
              <a:pathLst>
                <a:path w="3372" h="6032" extrusionOk="0">
                  <a:moveTo>
                    <a:pt x="3338" y="872"/>
                  </a:moveTo>
                  <a:cubicBezTo>
                    <a:pt x="3027" y="458"/>
                    <a:pt x="2606" y="1"/>
                    <a:pt x="2097" y="86"/>
                  </a:cubicBezTo>
                  <a:cubicBezTo>
                    <a:pt x="1554" y="177"/>
                    <a:pt x="1317" y="811"/>
                    <a:pt x="1180" y="1347"/>
                  </a:cubicBezTo>
                  <a:lnTo>
                    <a:pt x="0" y="6032"/>
                  </a:lnTo>
                  <a:lnTo>
                    <a:pt x="1301" y="2247"/>
                  </a:lnTo>
                  <a:cubicBezTo>
                    <a:pt x="1465" y="1773"/>
                    <a:pt x="1645" y="1273"/>
                    <a:pt x="2030" y="952"/>
                  </a:cubicBezTo>
                  <a:cubicBezTo>
                    <a:pt x="2418" y="633"/>
                    <a:pt x="3080" y="591"/>
                    <a:pt x="3371" y="999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5"/>
            <p:cNvSpPr/>
            <p:nvPr/>
          </p:nvSpPr>
          <p:spPr>
            <a:xfrm>
              <a:off x="4052470" y="4407376"/>
              <a:ext cx="281591" cy="290749"/>
            </a:xfrm>
            <a:custGeom>
              <a:avLst/>
              <a:gdLst/>
              <a:ahLst/>
              <a:cxnLst/>
              <a:rect l="l" t="t" r="r" b="b"/>
              <a:pathLst>
                <a:path w="4974" h="5136" extrusionOk="0">
                  <a:moveTo>
                    <a:pt x="1116" y="1458"/>
                  </a:moveTo>
                  <a:cubicBezTo>
                    <a:pt x="1256" y="1114"/>
                    <a:pt x="1413" y="760"/>
                    <a:pt x="1694" y="514"/>
                  </a:cubicBezTo>
                  <a:cubicBezTo>
                    <a:pt x="2284" y="0"/>
                    <a:pt x="3195" y="142"/>
                    <a:pt x="3916" y="445"/>
                  </a:cubicBezTo>
                  <a:cubicBezTo>
                    <a:pt x="4265" y="594"/>
                    <a:pt x="4611" y="774"/>
                    <a:pt x="4963" y="924"/>
                  </a:cubicBezTo>
                  <a:lnTo>
                    <a:pt x="4974" y="931"/>
                  </a:lnTo>
                  <a:lnTo>
                    <a:pt x="3181" y="538"/>
                  </a:lnTo>
                  <a:cubicBezTo>
                    <a:pt x="2895" y="475"/>
                    <a:pt x="2589" y="414"/>
                    <a:pt x="2317" y="517"/>
                  </a:cubicBezTo>
                  <a:cubicBezTo>
                    <a:pt x="1935" y="662"/>
                    <a:pt x="1737" y="1074"/>
                    <a:pt x="1577" y="1449"/>
                  </a:cubicBezTo>
                  <a:lnTo>
                    <a:pt x="0" y="5136"/>
                  </a:lnTo>
                  <a:cubicBezTo>
                    <a:pt x="262" y="3879"/>
                    <a:pt x="634" y="2648"/>
                    <a:pt x="1116" y="145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5"/>
            <p:cNvSpPr/>
            <p:nvPr/>
          </p:nvSpPr>
          <p:spPr>
            <a:xfrm>
              <a:off x="4302798" y="4434662"/>
              <a:ext cx="399175" cy="434821"/>
            </a:xfrm>
            <a:custGeom>
              <a:avLst/>
              <a:gdLst/>
              <a:ahLst/>
              <a:cxnLst/>
              <a:rect l="l" t="t" r="r" b="b"/>
              <a:pathLst>
                <a:path w="7051" h="7681" extrusionOk="0">
                  <a:moveTo>
                    <a:pt x="3582" y="3339"/>
                  </a:moveTo>
                  <a:lnTo>
                    <a:pt x="4731" y="0"/>
                  </a:lnTo>
                  <a:cubicBezTo>
                    <a:pt x="4116" y="679"/>
                    <a:pt x="3690" y="1505"/>
                    <a:pt x="3493" y="2399"/>
                  </a:cubicBezTo>
                  <a:cubicBezTo>
                    <a:pt x="3652" y="1737"/>
                    <a:pt x="3811" y="1077"/>
                    <a:pt x="3968" y="417"/>
                  </a:cubicBezTo>
                  <a:lnTo>
                    <a:pt x="3229" y="2037"/>
                  </a:lnTo>
                  <a:lnTo>
                    <a:pt x="1726" y="388"/>
                  </a:lnTo>
                  <a:lnTo>
                    <a:pt x="2966" y="2495"/>
                  </a:lnTo>
                  <a:cubicBezTo>
                    <a:pt x="2493" y="1323"/>
                    <a:pt x="1264" y="501"/>
                    <a:pt x="0" y="512"/>
                  </a:cubicBezTo>
                  <a:cubicBezTo>
                    <a:pt x="1367" y="831"/>
                    <a:pt x="2519" y="1936"/>
                    <a:pt x="2898" y="3287"/>
                  </a:cubicBezTo>
                  <a:cubicBezTo>
                    <a:pt x="2615" y="3036"/>
                    <a:pt x="2320" y="2776"/>
                    <a:pt x="1957" y="2673"/>
                  </a:cubicBezTo>
                  <a:cubicBezTo>
                    <a:pt x="1594" y="2570"/>
                    <a:pt x="1142" y="2673"/>
                    <a:pt x="965" y="3008"/>
                  </a:cubicBezTo>
                  <a:cubicBezTo>
                    <a:pt x="1819" y="2666"/>
                    <a:pt x="2910" y="3264"/>
                    <a:pt x="3081" y="4169"/>
                  </a:cubicBezTo>
                  <a:cubicBezTo>
                    <a:pt x="2718" y="3936"/>
                    <a:pt x="2206" y="4095"/>
                    <a:pt x="1917" y="4415"/>
                  </a:cubicBezTo>
                  <a:cubicBezTo>
                    <a:pt x="1627" y="4736"/>
                    <a:pt x="1510" y="5172"/>
                    <a:pt x="1424" y="5595"/>
                  </a:cubicBezTo>
                  <a:cubicBezTo>
                    <a:pt x="1337" y="6019"/>
                    <a:pt x="1267" y="6457"/>
                    <a:pt x="1047" y="6827"/>
                  </a:cubicBezTo>
                  <a:cubicBezTo>
                    <a:pt x="1451" y="6682"/>
                    <a:pt x="1685" y="6262"/>
                    <a:pt x="1829" y="5858"/>
                  </a:cubicBezTo>
                  <a:cubicBezTo>
                    <a:pt x="1976" y="5455"/>
                    <a:pt x="2079" y="5017"/>
                    <a:pt x="2369" y="4699"/>
                  </a:cubicBezTo>
                  <a:cubicBezTo>
                    <a:pt x="2657" y="4382"/>
                    <a:pt x="3214" y="4252"/>
                    <a:pt x="3505" y="4568"/>
                  </a:cubicBezTo>
                  <a:cubicBezTo>
                    <a:pt x="3596" y="4668"/>
                    <a:pt x="3648" y="4797"/>
                    <a:pt x="3699" y="4923"/>
                  </a:cubicBezTo>
                  <a:lnTo>
                    <a:pt x="4806" y="7681"/>
                  </a:lnTo>
                  <a:cubicBezTo>
                    <a:pt x="4614" y="6825"/>
                    <a:pt x="4420" y="5970"/>
                    <a:pt x="4228" y="5113"/>
                  </a:cubicBezTo>
                  <a:cubicBezTo>
                    <a:pt x="4172" y="4862"/>
                    <a:pt x="4132" y="4553"/>
                    <a:pt x="4327" y="4383"/>
                  </a:cubicBezTo>
                  <a:cubicBezTo>
                    <a:pt x="4525" y="4214"/>
                    <a:pt x="4820" y="4298"/>
                    <a:pt x="5052" y="4406"/>
                  </a:cubicBezTo>
                  <a:cubicBezTo>
                    <a:pt x="5869" y="4792"/>
                    <a:pt x="6560" y="5397"/>
                    <a:pt x="7050" y="6155"/>
                  </a:cubicBezTo>
                  <a:cubicBezTo>
                    <a:pt x="6851" y="5443"/>
                    <a:pt x="6539" y="4711"/>
                    <a:pt x="5926" y="4298"/>
                  </a:cubicBezTo>
                  <a:cubicBezTo>
                    <a:pt x="5312" y="3886"/>
                    <a:pt x="4334" y="3956"/>
                    <a:pt x="3980" y="4605"/>
                  </a:cubicBezTo>
                  <a:cubicBezTo>
                    <a:pt x="3758" y="4041"/>
                    <a:pt x="3935" y="3346"/>
                    <a:pt x="4399" y="2957"/>
                  </a:cubicBezTo>
                  <a:cubicBezTo>
                    <a:pt x="4863" y="2568"/>
                    <a:pt x="5579" y="2515"/>
                    <a:pt x="6094" y="2831"/>
                  </a:cubicBezTo>
                  <a:cubicBezTo>
                    <a:pt x="5767" y="2461"/>
                    <a:pt x="5270" y="2294"/>
                    <a:pt x="4788" y="2392"/>
                  </a:cubicBezTo>
                  <a:cubicBezTo>
                    <a:pt x="4306" y="2491"/>
                    <a:pt x="3914" y="2838"/>
                    <a:pt x="3758" y="3305"/>
                  </a:cubicBezTo>
                  <a:lnTo>
                    <a:pt x="3559" y="3135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1" name="Google Shape;3391;p45"/>
          <p:cNvGrpSpPr/>
          <p:nvPr/>
        </p:nvGrpSpPr>
        <p:grpSpPr>
          <a:xfrm>
            <a:off x="5441575" y="2122500"/>
            <a:ext cx="3086400" cy="2123201"/>
            <a:chOff x="5441575" y="2122500"/>
            <a:chExt cx="3086400" cy="2123201"/>
          </a:xfrm>
        </p:grpSpPr>
        <p:sp>
          <p:nvSpPr>
            <p:cNvPr id="3392" name="Google Shape;3392;p45"/>
            <p:cNvSpPr/>
            <p:nvPr/>
          </p:nvSpPr>
          <p:spPr>
            <a:xfrm>
              <a:off x="5441575" y="3733001"/>
              <a:ext cx="3086400" cy="512700"/>
            </a:xfrm>
            <a:prstGeom prst="ellipse">
              <a:avLst/>
            </a:prstGeom>
            <a:solidFill>
              <a:srgbClr val="601E87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93" name="Google Shape;3393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5646393" y="2122500"/>
              <a:ext cx="2788698" cy="21039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22D181-C9AD-3F3E-142F-68F5098E9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872" y="444139"/>
            <a:ext cx="3224657" cy="427869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C76114-2997-6597-A7C1-97A831ADA0CA}"/>
              </a:ext>
            </a:extLst>
          </p:cNvPr>
          <p:cNvSpPr txBox="1"/>
          <p:nvPr/>
        </p:nvSpPr>
        <p:spPr>
          <a:xfrm>
            <a:off x="6168962" y="594804"/>
            <a:ext cx="207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TAMPILAN KEDUA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4"/>
          <p:cNvSpPr txBox="1">
            <a:spLocks noGrp="1"/>
          </p:cNvSpPr>
          <p:nvPr>
            <p:ph type="title"/>
          </p:nvPr>
        </p:nvSpPr>
        <p:spPr>
          <a:xfrm>
            <a:off x="563880" y="367576"/>
            <a:ext cx="3672840" cy="34870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SCREENSHOT CODING DI IDE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D6BFC-D236-4BAA-C4C9-A7E5DF4C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975994"/>
            <a:ext cx="6606540" cy="371617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6" name="Google Shape;2746;p41"/>
          <p:cNvGrpSpPr/>
          <p:nvPr/>
        </p:nvGrpSpPr>
        <p:grpSpPr>
          <a:xfrm rot="-1259185" flipH="1">
            <a:off x="42610" y="3621433"/>
            <a:ext cx="1529013" cy="1922439"/>
            <a:chOff x="7107725" y="3556750"/>
            <a:chExt cx="1861988" cy="2147098"/>
          </a:xfrm>
        </p:grpSpPr>
        <p:grpSp>
          <p:nvGrpSpPr>
            <p:cNvPr id="2747" name="Google Shape;2747;p41"/>
            <p:cNvGrpSpPr/>
            <p:nvPr/>
          </p:nvGrpSpPr>
          <p:grpSpPr>
            <a:xfrm>
              <a:off x="7107725" y="3556750"/>
              <a:ext cx="1861988" cy="2147098"/>
              <a:chOff x="7107725" y="3556750"/>
              <a:chExt cx="1861988" cy="2147098"/>
            </a:xfrm>
          </p:grpSpPr>
          <p:sp>
            <p:nvSpPr>
              <p:cNvPr id="2748" name="Google Shape;2748;p41"/>
              <p:cNvSpPr/>
              <p:nvPr/>
            </p:nvSpPr>
            <p:spPr>
              <a:xfrm>
                <a:off x="7107725" y="4089114"/>
                <a:ext cx="1374382" cy="1614735"/>
              </a:xfrm>
              <a:custGeom>
                <a:avLst/>
                <a:gdLst/>
                <a:ahLst/>
                <a:cxnLst/>
                <a:rect l="l" t="t" r="r" b="b"/>
                <a:pathLst>
                  <a:path w="19316" h="22694" extrusionOk="0">
                    <a:moveTo>
                      <a:pt x="19052" y="12520"/>
                    </a:moveTo>
                    <a:cubicBezTo>
                      <a:pt x="18769" y="10064"/>
                      <a:pt x="18168" y="7552"/>
                      <a:pt x="16627" y="5616"/>
                    </a:cubicBezTo>
                    <a:cubicBezTo>
                      <a:pt x="14522" y="2975"/>
                      <a:pt x="11066" y="1853"/>
                      <a:pt x="7812" y="863"/>
                    </a:cubicBezTo>
                    <a:cubicBezTo>
                      <a:pt x="8816" y="3024"/>
                      <a:pt x="10849" y="4495"/>
                      <a:pt x="12747" y="5951"/>
                    </a:cubicBezTo>
                    <a:cubicBezTo>
                      <a:pt x="14644" y="7407"/>
                      <a:pt x="16580" y="9081"/>
                      <a:pt x="17219" y="11376"/>
                    </a:cubicBezTo>
                    <a:cubicBezTo>
                      <a:pt x="15667" y="9933"/>
                      <a:pt x="13368" y="9687"/>
                      <a:pt x="11383" y="8917"/>
                    </a:cubicBezTo>
                    <a:cubicBezTo>
                      <a:pt x="7084" y="7252"/>
                      <a:pt x="4336" y="3167"/>
                      <a:pt x="760" y="288"/>
                    </a:cubicBezTo>
                    <a:cubicBezTo>
                      <a:pt x="578" y="142"/>
                      <a:pt x="306" y="0"/>
                      <a:pt x="133" y="159"/>
                    </a:cubicBezTo>
                    <a:cubicBezTo>
                      <a:pt x="0" y="281"/>
                      <a:pt x="37" y="494"/>
                      <a:pt x="84" y="667"/>
                    </a:cubicBezTo>
                    <a:cubicBezTo>
                      <a:pt x="571" y="2406"/>
                      <a:pt x="1130" y="4122"/>
                      <a:pt x="1763" y="5817"/>
                    </a:cubicBezTo>
                    <a:cubicBezTo>
                      <a:pt x="2212" y="7016"/>
                      <a:pt x="2720" y="8238"/>
                      <a:pt x="3635" y="9142"/>
                    </a:cubicBezTo>
                    <a:cubicBezTo>
                      <a:pt x="5145" y="10636"/>
                      <a:pt x="7454" y="10975"/>
                      <a:pt x="9598" y="11040"/>
                    </a:cubicBezTo>
                    <a:cubicBezTo>
                      <a:pt x="11741" y="11102"/>
                      <a:pt x="13974" y="10989"/>
                      <a:pt x="15929" y="11844"/>
                    </a:cubicBezTo>
                    <a:cubicBezTo>
                      <a:pt x="12822" y="12712"/>
                      <a:pt x="9235" y="11666"/>
                      <a:pt x="6452" y="13298"/>
                    </a:cubicBezTo>
                    <a:cubicBezTo>
                      <a:pt x="4965" y="14171"/>
                      <a:pt x="3977" y="15679"/>
                      <a:pt x="3181" y="17198"/>
                    </a:cubicBezTo>
                    <a:cubicBezTo>
                      <a:pt x="2263" y="18951"/>
                      <a:pt x="1524" y="20792"/>
                      <a:pt x="980" y="22693"/>
                    </a:cubicBezTo>
                    <a:lnTo>
                      <a:pt x="6679" y="17168"/>
                    </a:lnTo>
                    <a:cubicBezTo>
                      <a:pt x="7988" y="15899"/>
                      <a:pt x="9350" y="14597"/>
                      <a:pt x="11060" y="13963"/>
                    </a:cubicBezTo>
                    <a:cubicBezTo>
                      <a:pt x="12331" y="13494"/>
                      <a:pt x="13710" y="13426"/>
                      <a:pt x="15061" y="13363"/>
                    </a:cubicBezTo>
                    <a:cubicBezTo>
                      <a:pt x="15723" y="13332"/>
                      <a:pt x="16402" y="13302"/>
                      <a:pt x="17032" y="13501"/>
                    </a:cubicBezTo>
                    <a:cubicBezTo>
                      <a:pt x="17662" y="13698"/>
                      <a:pt x="18244" y="14173"/>
                      <a:pt x="18373" y="14815"/>
                    </a:cubicBezTo>
                    <a:lnTo>
                      <a:pt x="19315" y="14103"/>
                    </a:lnTo>
                    <a:lnTo>
                      <a:pt x="18877" y="13730"/>
                    </a:ln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9" name="Google Shape;2749;p41"/>
              <p:cNvSpPr/>
              <p:nvPr/>
            </p:nvSpPr>
            <p:spPr>
              <a:xfrm>
                <a:off x="7117046" y="4094806"/>
                <a:ext cx="800537" cy="62877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8837" extrusionOk="0">
                    <a:moveTo>
                      <a:pt x="11251" y="8837"/>
                    </a:moveTo>
                    <a:cubicBezTo>
                      <a:pt x="10971" y="8723"/>
                      <a:pt x="10690" y="8613"/>
                      <a:pt x="10414" y="8491"/>
                    </a:cubicBezTo>
                    <a:cubicBezTo>
                      <a:pt x="10146" y="8353"/>
                      <a:pt x="9870" y="8228"/>
                      <a:pt x="9606" y="8081"/>
                    </a:cubicBezTo>
                    <a:lnTo>
                      <a:pt x="9217" y="7851"/>
                    </a:lnTo>
                    <a:cubicBezTo>
                      <a:pt x="9086" y="7774"/>
                      <a:pt x="8955" y="7701"/>
                      <a:pt x="8831" y="7613"/>
                    </a:cubicBezTo>
                    <a:lnTo>
                      <a:pt x="8454" y="7362"/>
                    </a:lnTo>
                    <a:lnTo>
                      <a:pt x="8266" y="7234"/>
                    </a:lnTo>
                    <a:lnTo>
                      <a:pt x="8082" y="7100"/>
                    </a:lnTo>
                    <a:cubicBezTo>
                      <a:pt x="7105" y="6390"/>
                      <a:pt x="6208" y="5574"/>
                      <a:pt x="5337" y="4742"/>
                    </a:cubicBezTo>
                    <a:cubicBezTo>
                      <a:pt x="4471" y="3900"/>
                      <a:pt x="3629" y="3036"/>
                      <a:pt x="2769" y="2191"/>
                    </a:cubicBezTo>
                    <a:cubicBezTo>
                      <a:pt x="2341" y="1769"/>
                      <a:pt x="1905" y="1354"/>
                      <a:pt x="1456" y="950"/>
                    </a:cubicBezTo>
                    <a:cubicBezTo>
                      <a:pt x="1238" y="743"/>
                      <a:pt x="1004" y="554"/>
                      <a:pt x="777" y="355"/>
                    </a:cubicBezTo>
                    <a:cubicBezTo>
                      <a:pt x="664" y="257"/>
                      <a:pt x="554" y="151"/>
                      <a:pt x="421" y="85"/>
                    </a:cubicBezTo>
                    <a:cubicBezTo>
                      <a:pt x="355" y="46"/>
                      <a:pt x="283" y="23"/>
                      <a:pt x="210" y="15"/>
                    </a:cubicBezTo>
                    <a:cubicBezTo>
                      <a:pt x="133" y="6"/>
                      <a:pt x="58" y="29"/>
                      <a:pt x="0" y="79"/>
                    </a:cubicBezTo>
                    <a:cubicBezTo>
                      <a:pt x="58" y="27"/>
                      <a:pt x="133" y="1"/>
                      <a:pt x="210" y="6"/>
                    </a:cubicBezTo>
                    <a:cubicBezTo>
                      <a:pt x="287" y="11"/>
                      <a:pt x="360" y="32"/>
                      <a:pt x="428" y="67"/>
                    </a:cubicBezTo>
                    <a:cubicBezTo>
                      <a:pt x="568" y="133"/>
                      <a:pt x="681" y="236"/>
                      <a:pt x="798" y="329"/>
                    </a:cubicBezTo>
                    <a:cubicBezTo>
                      <a:pt x="1030" y="521"/>
                      <a:pt x="1271" y="704"/>
                      <a:pt x="1496" y="905"/>
                    </a:cubicBezTo>
                    <a:cubicBezTo>
                      <a:pt x="1954" y="1299"/>
                      <a:pt x="2397" y="1708"/>
                      <a:pt x="2835" y="2125"/>
                    </a:cubicBezTo>
                    <a:cubicBezTo>
                      <a:pt x="3708" y="2956"/>
                      <a:pt x="4549" y="3820"/>
                      <a:pt x="5420" y="4653"/>
                    </a:cubicBezTo>
                    <a:cubicBezTo>
                      <a:pt x="6283" y="5492"/>
                      <a:pt x="7178" y="6302"/>
                      <a:pt x="8138" y="7025"/>
                    </a:cubicBezTo>
                    <a:cubicBezTo>
                      <a:pt x="9100" y="7749"/>
                      <a:pt x="10133" y="8378"/>
                      <a:pt x="11251" y="88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1"/>
              <p:cNvSpPr/>
              <p:nvPr/>
            </p:nvSpPr>
            <p:spPr>
              <a:xfrm>
                <a:off x="7277494" y="3556750"/>
                <a:ext cx="1692220" cy="1676566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3563" extrusionOk="0">
                    <a:moveTo>
                      <a:pt x="17525" y="22580"/>
                    </a:moveTo>
                    <a:cubicBezTo>
                      <a:pt x="19555" y="21166"/>
                      <a:pt x="21480" y="19445"/>
                      <a:pt x="22454" y="17170"/>
                    </a:cubicBezTo>
                    <a:cubicBezTo>
                      <a:pt x="23782" y="14065"/>
                      <a:pt x="23131" y="10490"/>
                      <a:pt x="22459" y="7156"/>
                    </a:cubicBezTo>
                    <a:cubicBezTo>
                      <a:pt x="21031" y="9064"/>
                      <a:pt x="20702" y="11553"/>
                      <a:pt x="20319" y="13913"/>
                    </a:cubicBezTo>
                    <a:cubicBezTo>
                      <a:pt x="19939" y="16275"/>
                      <a:pt x="19382" y="18773"/>
                      <a:pt x="17662" y="20424"/>
                    </a:cubicBezTo>
                    <a:cubicBezTo>
                      <a:pt x="18198" y="18373"/>
                      <a:pt x="17324" y="16231"/>
                      <a:pt x="17060" y="14117"/>
                    </a:cubicBezTo>
                    <a:cubicBezTo>
                      <a:pt x="16489" y="9544"/>
                      <a:pt x="18783" y="5187"/>
                      <a:pt x="19623" y="673"/>
                    </a:cubicBezTo>
                    <a:cubicBezTo>
                      <a:pt x="19665" y="444"/>
                      <a:pt x="19661" y="137"/>
                      <a:pt x="19439" y="60"/>
                    </a:cubicBezTo>
                    <a:cubicBezTo>
                      <a:pt x="19268" y="1"/>
                      <a:pt x="19097" y="133"/>
                      <a:pt x="18968" y="259"/>
                    </a:cubicBezTo>
                    <a:cubicBezTo>
                      <a:pt x="17668" y="1511"/>
                      <a:pt x="16423" y="2818"/>
                      <a:pt x="15233" y="4178"/>
                    </a:cubicBezTo>
                    <a:cubicBezTo>
                      <a:pt x="14388" y="5142"/>
                      <a:pt x="13552" y="6170"/>
                      <a:pt x="13190" y="7402"/>
                    </a:cubicBezTo>
                    <a:cubicBezTo>
                      <a:pt x="12590" y="9441"/>
                      <a:pt x="13387" y="11633"/>
                      <a:pt x="14348" y="13552"/>
                    </a:cubicBezTo>
                    <a:cubicBezTo>
                      <a:pt x="15308" y="15470"/>
                      <a:pt x="16465" y="17380"/>
                      <a:pt x="16640" y="19508"/>
                    </a:cubicBezTo>
                    <a:cubicBezTo>
                      <a:pt x="14402" y="17184"/>
                      <a:pt x="13623" y="13529"/>
                      <a:pt x="10867" y="11855"/>
                    </a:cubicBezTo>
                    <a:cubicBezTo>
                      <a:pt x="9394" y="10958"/>
                      <a:pt x="7597" y="10804"/>
                      <a:pt x="5881" y="10823"/>
                    </a:cubicBezTo>
                    <a:cubicBezTo>
                      <a:pt x="3904" y="10846"/>
                      <a:pt x="1933" y="11070"/>
                      <a:pt x="1" y="11490"/>
                    </a:cubicBezTo>
                    <a:lnTo>
                      <a:pt x="7568" y="13891"/>
                    </a:lnTo>
                    <a:cubicBezTo>
                      <a:pt x="9305" y="14442"/>
                      <a:pt x="11096" y="15023"/>
                      <a:pt x="12466" y="16230"/>
                    </a:cubicBezTo>
                    <a:cubicBezTo>
                      <a:pt x="13484" y="17125"/>
                      <a:pt x="14196" y="18307"/>
                      <a:pt x="14892" y="19466"/>
                    </a:cubicBezTo>
                    <a:cubicBezTo>
                      <a:pt x="15233" y="20035"/>
                      <a:pt x="15580" y="20618"/>
                      <a:pt x="15706" y="21267"/>
                    </a:cubicBezTo>
                    <a:cubicBezTo>
                      <a:pt x="15830" y="21915"/>
                      <a:pt x="15686" y="22653"/>
                      <a:pt x="15182" y="23071"/>
                    </a:cubicBezTo>
                    <a:lnTo>
                      <a:pt x="16257" y="23563"/>
                    </a:lnTo>
                    <a:cubicBezTo>
                      <a:pt x="16297" y="23374"/>
                      <a:pt x="16338" y="23188"/>
                      <a:pt x="16378" y="22999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5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1" name="Google Shape;2751;p41"/>
              <p:cNvSpPr/>
              <p:nvPr/>
            </p:nvSpPr>
            <p:spPr>
              <a:xfrm>
                <a:off x="8191654" y="3575179"/>
                <a:ext cx="435524" cy="945830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3293" extrusionOk="0">
                    <a:moveTo>
                      <a:pt x="6120" y="0"/>
                    </a:moveTo>
                    <a:cubicBezTo>
                      <a:pt x="5212" y="939"/>
                      <a:pt x="4324" y="1894"/>
                      <a:pt x="3455" y="2866"/>
                    </a:cubicBezTo>
                    <a:cubicBezTo>
                      <a:pt x="3022" y="3355"/>
                      <a:pt x="2589" y="3842"/>
                      <a:pt x="2170" y="4341"/>
                    </a:cubicBezTo>
                    <a:cubicBezTo>
                      <a:pt x="1753" y="4839"/>
                      <a:pt x="1351" y="5349"/>
                      <a:pt x="1025" y="5902"/>
                    </a:cubicBezTo>
                    <a:cubicBezTo>
                      <a:pt x="697" y="6454"/>
                      <a:pt x="447" y="7051"/>
                      <a:pt x="335" y="7681"/>
                    </a:cubicBezTo>
                    <a:cubicBezTo>
                      <a:pt x="217" y="8307"/>
                      <a:pt x="217" y="8957"/>
                      <a:pt x="306" y="9596"/>
                    </a:cubicBezTo>
                    <a:cubicBezTo>
                      <a:pt x="398" y="10236"/>
                      <a:pt x="553" y="10868"/>
                      <a:pt x="768" y="11479"/>
                    </a:cubicBezTo>
                    <a:cubicBezTo>
                      <a:pt x="974" y="12097"/>
                      <a:pt x="1232" y="12696"/>
                      <a:pt x="1500" y="13293"/>
                    </a:cubicBezTo>
                    <a:cubicBezTo>
                      <a:pt x="880" y="12148"/>
                      <a:pt x="334" y="10933"/>
                      <a:pt x="119" y="9624"/>
                    </a:cubicBezTo>
                    <a:cubicBezTo>
                      <a:pt x="4" y="8967"/>
                      <a:pt x="0" y="8297"/>
                      <a:pt x="110" y="7639"/>
                    </a:cubicBezTo>
                    <a:cubicBezTo>
                      <a:pt x="218" y="6979"/>
                      <a:pt x="480" y="6349"/>
                      <a:pt x="817" y="5780"/>
                    </a:cubicBezTo>
                    <a:cubicBezTo>
                      <a:pt x="1157" y="5209"/>
                      <a:pt x="1568" y="4689"/>
                      <a:pt x="1995" y="4193"/>
                    </a:cubicBezTo>
                    <a:cubicBezTo>
                      <a:pt x="2426" y="3699"/>
                      <a:pt x="2865" y="3214"/>
                      <a:pt x="3315" y="2739"/>
                    </a:cubicBezTo>
                    <a:cubicBezTo>
                      <a:pt x="4210" y="1786"/>
                      <a:pt x="5146" y="873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2" name="Google Shape;2752;p41"/>
            <p:cNvSpPr/>
            <p:nvPr/>
          </p:nvSpPr>
          <p:spPr>
            <a:xfrm>
              <a:off x="7277494" y="4321711"/>
              <a:ext cx="773214" cy="78481"/>
            </a:xfrm>
            <a:custGeom>
              <a:avLst/>
              <a:gdLst/>
              <a:ahLst/>
              <a:cxnLst/>
              <a:rect l="l" t="t" r="r" b="b"/>
              <a:pathLst>
                <a:path w="10867" h="1103" extrusionOk="0">
                  <a:moveTo>
                    <a:pt x="10867" y="1102"/>
                  </a:moveTo>
                  <a:cubicBezTo>
                    <a:pt x="10062" y="645"/>
                    <a:pt x="9163" y="387"/>
                    <a:pt x="8254" y="258"/>
                  </a:cubicBezTo>
                  <a:cubicBezTo>
                    <a:pt x="7346" y="128"/>
                    <a:pt x="6419" y="111"/>
                    <a:pt x="5497" y="139"/>
                  </a:cubicBezTo>
                  <a:cubicBezTo>
                    <a:pt x="4576" y="158"/>
                    <a:pt x="3656" y="224"/>
                    <a:pt x="2738" y="326"/>
                  </a:cubicBezTo>
                  <a:cubicBezTo>
                    <a:pt x="2280" y="374"/>
                    <a:pt x="1823" y="434"/>
                    <a:pt x="1366" y="505"/>
                  </a:cubicBezTo>
                  <a:cubicBezTo>
                    <a:pt x="910" y="573"/>
                    <a:pt x="454" y="654"/>
                    <a:pt x="1" y="739"/>
                  </a:cubicBezTo>
                  <a:cubicBezTo>
                    <a:pt x="449" y="628"/>
                    <a:pt x="901" y="533"/>
                    <a:pt x="1357" y="448"/>
                  </a:cubicBezTo>
                  <a:cubicBezTo>
                    <a:pt x="1811" y="364"/>
                    <a:pt x="2268" y="292"/>
                    <a:pt x="2727" y="233"/>
                  </a:cubicBezTo>
                  <a:cubicBezTo>
                    <a:pt x="3645" y="113"/>
                    <a:pt x="4569" y="46"/>
                    <a:pt x="5494" y="18"/>
                  </a:cubicBezTo>
                  <a:cubicBezTo>
                    <a:pt x="6419" y="1"/>
                    <a:pt x="7351" y="15"/>
                    <a:pt x="8268" y="165"/>
                  </a:cubicBezTo>
                  <a:cubicBezTo>
                    <a:pt x="8727" y="238"/>
                    <a:pt x="9177" y="352"/>
                    <a:pt x="9617" y="500"/>
                  </a:cubicBezTo>
                  <a:cubicBezTo>
                    <a:pt x="10055" y="656"/>
                    <a:pt x="10478" y="851"/>
                    <a:pt x="10867" y="1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A4638B1-E639-4D80-10E4-BB2377C8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626" y="1047098"/>
            <a:ext cx="6572914" cy="361725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ainy Lofi Aesthetic Newsletter by Slidesgo">
  <a:themeElements>
    <a:clrScheme name="Simple Light">
      <a:dk1>
        <a:srgbClr val="FFFFFF"/>
      </a:dk1>
      <a:lt1>
        <a:srgbClr val="601E87"/>
      </a:lt1>
      <a:dk2>
        <a:srgbClr val="FF31EA"/>
      </a:dk2>
      <a:lt2>
        <a:srgbClr val="8C21A5"/>
      </a:lt2>
      <a:accent1>
        <a:srgbClr val="A81A8A"/>
      </a:accent1>
      <a:accent2>
        <a:srgbClr val="5E0045"/>
      </a:accent2>
      <a:accent3>
        <a:srgbClr val="00FFFF"/>
      </a:accent3>
      <a:accent4>
        <a:srgbClr val="1D2686"/>
      </a:accent4>
      <a:accent5>
        <a:srgbClr val="181234"/>
      </a:accent5>
      <a:accent6>
        <a:srgbClr val="00FF7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418</Words>
  <Application>Microsoft Office PowerPoint</Application>
  <PresentationFormat>On-screen Show (16:9)</PresentationFormat>
  <Paragraphs>40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Advent Pro</vt:lpstr>
      <vt:lpstr>Federo</vt:lpstr>
      <vt:lpstr>Arial</vt:lpstr>
      <vt:lpstr>Oxanium</vt:lpstr>
      <vt:lpstr>Calibri</vt:lpstr>
      <vt:lpstr>Rainy Lofi Aesthetic Newsletter by Slidesgo</vt:lpstr>
      <vt:lpstr> PEMROGRAMAN BERORIENTASI OBJEK</vt:lpstr>
      <vt:lpstr>DESKRIPSI APLIKASI</vt:lpstr>
      <vt:lpstr>FITUR-FITUR APLIKASI</vt:lpstr>
      <vt:lpstr>ALUR KERJA APLIKASI</vt:lpstr>
      <vt:lpstr>DIAGRAM CLASS</vt:lpstr>
      <vt:lpstr>RANCANGAN ANTARMUKA (UI)</vt:lpstr>
      <vt:lpstr>PowerPoint Presentation</vt:lpstr>
      <vt:lpstr>SCREENSHOT CODING DI 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TAMPILAN LUARAN PROGRAM</vt:lpstr>
      <vt:lpstr>PowerPoint Presentation</vt:lpstr>
      <vt:lpstr>PowerPoint Presentation</vt:lpstr>
      <vt:lpstr>PowerPoint Presentation</vt:lpstr>
      <vt:lpstr>HALAMAN PROJEK GITHUB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BERORIENTASI OBJEK</dc:title>
  <dc:creator>ASUS</dc:creator>
  <cp:lastModifiedBy>Asus Indonesia</cp:lastModifiedBy>
  <cp:revision>3</cp:revision>
  <dcterms:modified xsi:type="dcterms:W3CDTF">2023-01-07T16:43:06Z</dcterms:modified>
</cp:coreProperties>
</file>